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ldx" ContentType="application/vnd.openxmlformats-officedocument.presentationml.slide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3" r:id="rId1"/>
  </p:sldMasterIdLst>
  <p:sldIdLst>
    <p:sldId id="256" r:id="rId2"/>
    <p:sldId id="327" r:id="rId3"/>
    <p:sldId id="329" r:id="rId4"/>
    <p:sldId id="290" r:id="rId5"/>
    <p:sldId id="257" r:id="rId6"/>
    <p:sldId id="281" r:id="rId7"/>
    <p:sldId id="288" r:id="rId8"/>
    <p:sldId id="259" r:id="rId9"/>
    <p:sldId id="260" r:id="rId10"/>
    <p:sldId id="282" r:id="rId11"/>
    <p:sldId id="286" r:id="rId12"/>
    <p:sldId id="287" r:id="rId13"/>
    <p:sldId id="326" r:id="rId14"/>
    <p:sldId id="261" r:id="rId15"/>
    <p:sldId id="291" r:id="rId16"/>
    <p:sldId id="292" r:id="rId17"/>
    <p:sldId id="262" r:id="rId18"/>
    <p:sldId id="320" r:id="rId19"/>
    <p:sldId id="324" r:id="rId20"/>
    <p:sldId id="263" r:id="rId21"/>
    <p:sldId id="264" r:id="rId22"/>
    <p:sldId id="325" r:id="rId23"/>
    <p:sldId id="265" r:id="rId24"/>
    <p:sldId id="267" r:id="rId25"/>
    <p:sldId id="268" r:id="rId26"/>
    <p:sldId id="269" r:id="rId27"/>
    <p:sldId id="270" r:id="rId28"/>
    <p:sldId id="271" r:id="rId29"/>
    <p:sldId id="272" r:id="rId30"/>
    <p:sldId id="273" r:id="rId31"/>
    <p:sldId id="274" r:id="rId32"/>
    <p:sldId id="275" r:id="rId33"/>
    <p:sldId id="276" r:id="rId34"/>
    <p:sldId id="277" r:id="rId35"/>
    <p:sldId id="278" r:id="rId36"/>
    <p:sldId id="279" r:id="rId37"/>
    <p:sldId id="280" r:id="rId38"/>
    <p:sldId id="330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_rels/data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_rels/drawing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B6C8F5-87F6-4D4F-8411-D881BA39C31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611444C6-EA77-45C9-BA04-1FA2C5A9DFD0}">
      <dgm:prSet phldrT="[Текст]"/>
      <dgm:spPr/>
      <dgm:t>
        <a:bodyPr/>
        <a:lstStyle/>
        <a:p>
          <a:r>
            <a:rPr lang="kk-KZ" dirty="0"/>
            <a:t>Обсервационные</a:t>
          </a:r>
          <a:endParaRPr lang="ru-KZ" dirty="0"/>
        </a:p>
      </dgm:t>
    </dgm:pt>
    <dgm:pt modelId="{BD3080F5-4E0C-4709-9166-A714FE0947C7}" type="parTrans" cxnId="{C4B888D3-B097-44D9-850C-0F82E4CDD052}">
      <dgm:prSet/>
      <dgm:spPr/>
      <dgm:t>
        <a:bodyPr/>
        <a:lstStyle/>
        <a:p>
          <a:endParaRPr lang="ru-KZ"/>
        </a:p>
      </dgm:t>
    </dgm:pt>
    <dgm:pt modelId="{D190C044-9BEA-4989-BD5D-D15969EF96DF}" type="sibTrans" cxnId="{C4B888D3-B097-44D9-850C-0F82E4CDD052}">
      <dgm:prSet/>
      <dgm:spPr/>
      <dgm:t>
        <a:bodyPr/>
        <a:lstStyle/>
        <a:p>
          <a:endParaRPr lang="ru-KZ"/>
        </a:p>
      </dgm:t>
    </dgm:pt>
    <dgm:pt modelId="{62F70BC1-0E4E-4AD3-A533-E248738D00F0}">
      <dgm:prSet phldrT="[Текст]"/>
      <dgm:spPr/>
      <dgm:t>
        <a:bodyPr/>
        <a:lstStyle/>
        <a:p>
          <a:r>
            <a:rPr lang="kk-KZ" dirty="0"/>
            <a:t>наблюдение...</a:t>
          </a:r>
          <a:r>
            <a:rPr lang="ru-RU" dirty="0"/>
            <a:t>, самонаблюдение, </a:t>
          </a:r>
          <a:r>
            <a:rPr lang="ru-RU" dirty="0" err="1"/>
            <a:t>супервизорство</a:t>
          </a:r>
          <a:r>
            <a:rPr lang="ru-RU" dirty="0"/>
            <a:t>…</a:t>
          </a:r>
          <a:endParaRPr lang="ru-KZ" dirty="0"/>
        </a:p>
      </dgm:t>
    </dgm:pt>
    <dgm:pt modelId="{1B891719-DFF2-45F0-8206-052A572E29F1}" type="parTrans" cxnId="{74B8BF38-512D-4C7A-A9B6-6B25D552F856}">
      <dgm:prSet/>
      <dgm:spPr/>
      <dgm:t>
        <a:bodyPr/>
        <a:lstStyle/>
        <a:p>
          <a:endParaRPr lang="ru-KZ"/>
        </a:p>
      </dgm:t>
    </dgm:pt>
    <dgm:pt modelId="{0F8BA875-ADD9-491A-9A1F-DE9477EE8283}" type="sibTrans" cxnId="{74B8BF38-512D-4C7A-A9B6-6B25D552F856}">
      <dgm:prSet/>
      <dgm:spPr/>
      <dgm:t>
        <a:bodyPr/>
        <a:lstStyle/>
        <a:p>
          <a:endParaRPr lang="ru-KZ"/>
        </a:p>
      </dgm:t>
    </dgm:pt>
    <dgm:pt modelId="{EB81DBEA-D8C8-4A0D-B367-1622BA1616BC}">
      <dgm:prSet phldrT="[Текст]"/>
      <dgm:spPr/>
      <dgm:t>
        <a:bodyPr/>
        <a:lstStyle/>
        <a:p>
          <a:r>
            <a:rPr lang="ru-RU" dirty="0"/>
            <a:t>измерение, </a:t>
          </a:r>
          <a:endParaRPr lang="ru-KZ" dirty="0"/>
        </a:p>
      </dgm:t>
    </dgm:pt>
    <dgm:pt modelId="{9664D644-FBD7-41D5-AA6E-772B9DCEEB41}" type="parTrans" cxnId="{D6375B90-6B00-49CB-83B9-43101AE33F55}">
      <dgm:prSet/>
      <dgm:spPr/>
      <dgm:t>
        <a:bodyPr/>
        <a:lstStyle/>
        <a:p>
          <a:endParaRPr lang="ru-KZ"/>
        </a:p>
      </dgm:t>
    </dgm:pt>
    <dgm:pt modelId="{F0686380-71B0-483E-BA64-4BAC13DF4621}" type="sibTrans" cxnId="{D6375B90-6B00-49CB-83B9-43101AE33F55}">
      <dgm:prSet/>
      <dgm:spPr/>
      <dgm:t>
        <a:bodyPr/>
        <a:lstStyle/>
        <a:p>
          <a:endParaRPr lang="ru-KZ"/>
        </a:p>
      </dgm:t>
    </dgm:pt>
    <dgm:pt modelId="{B53D8B18-90C3-46CA-8961-33B0521CE4F6}">
      <dgm:prSet phldrT="[Текст]"/>
      <dgm:spPr/>
      <dgm:t>
        <a:bodyPr/>
        <a:lstStyle/>
        <a:p>
          <a:r>
            <a:rPr lang="kk-KZ" dirty="0"/>
            <a:t>Опросные</a:t>
          </a:r>
          <a:endParaRPr lang="ru-KZ" dirty="0"/>
        </a:p>
      </dgm:t>
    </dgm:pt>
    <dgm:pt modelId="{99083E23-61AB-45A9-9287-D5479C2FB9E9}" type="parTrans" cxnId="{3B2715FA-3BED-4793-B0BB-58D94754E147}">
      <dgm:prSet/>
      <dgm:spPr/>
      <dgm:t>
        <a:bodyPr/>
        <a:lstStyle/>
        <a:p>
          <a:endParaRPr lang="ru-KZ"/>
        </a:p>
      </dgm:t>
    </dgm:pt>
    <dgm:pt modelId="{C2310E30-1126-44A9-8A20-58653F7A8BA2}" type="sibTrans" cxnId="{3B2715FA-3BED-4793-B0BB-58D94754E147}">
      <dgm:prSet/>
      <dgm:spPr/>
      <dgm:t>
        <a:bodyPr/>
        <a:lstStyle/>
        <a:p>
          <a:endParaRPr lang="ru-KZ"/>
        </a:p>
      </dgm:t>
    </dgm:pt>
    <dgm:pt modelId="{4FDCA77E-E258-48BB-9DD4-0F86E901F5D4}">
      <dgm:prSet phldrT="[Текст]"/>
      <dgm:spPr/>
      <dgm:t>
        <a:bodyPr/>
        <a:lstStyle/>
        <a:p>
          <a:r>
            <a:rPr lang="ru-RU" dirty="0"/>
            <a:t>Беседа, интервью, анкетирование</a:t>
          </a:r>
          <a:endParaRPr lang="ru-KZ" dirty="0"/>
        </a:p>
      </dgm:t>
    </dgm:pt>
    <dgm:pt modelId="{2C9E7D0D-0055-4F40-9DE5-406992BB3383}" type="parTrans" cxnId="{3EB5C080-E06E-4662-8818-067D0634CDF1}">
      <dgm:prSet/>
      <dgm:spPr/>
      <dgm:t>
        <a:bodyPr/>
        <a:lstStyle/>
        <a:p>
          <a:endParaRPr lang="ru-KZ"/>
        </a:p>
      </dgm:t>
    </dgm:pt>
    <dgm:pt modelId="{3105F275-4140-46DA-8EB9-C513471583D8}" type="sibTrans" cxnId="{3EB5C080-E06E-4662-8818-067D0634CDF1}">
      <dgm:prSet/>
      <dgm:spPr/>
      <dgm:t>
        <a:bodyPr/>
        <a:lstStyle/>
        <a:p>
          <a:endParaRPr lang="ru-KZ"/>
        </a:p>
      </dgm:t>
    </dgm:pt>
    <dgm:pt modelId="{7FE0BC8E-1856-4BA7-94A4-689EDBB6B663}">
      <dgm:prSet phldrT="[Текст]"/>
      <dgm:spPr/>
      <dgm:t>
        <a:bodyPr/>
        <a:lstStyle/>
        <a:p>
          <a:r>
            <a:rPr lang="ru-RU" dirty="0"/>
            <a:t>Описание…</a:t>
          </a:r>
          <a:endParaRPr lang="ru-KZ" dirty="0"/>
        </a:p>
      </dgm:t>
    </dgm:pt>
    <dgm:pt modelId="{EAA3A8D2-BE7D-4AAF-B8A8-13B4004FCC64}" type="parTrans" cxnId="{F607E68B-B48F-4F94-A177-773E9204D9E5}">
      <dgm:prSet/>
      <dgm:spPr/>
      <dgm:t>
        <a:bodyPr/>
        <a:lstStyle/>
        <a:p>
          <a:endParaRPr lang="ru-KZ"/>
        </a:p>
      </dgm:t>
    </dgm:pt>
    <dgm:pt modelId="{6FC04E16-942F-4E6D-8409-15C04CE78959}" type="sibTrans" cxnId="{F607E68B-B48F-4F94-A177-773E9204D9E5}">
      <dgm:prSet/>
      <dgm:spPr/>
      <dgm:t>
        <a:bodyPr/>
        <a:lstStyle/>
        <a:p>
          <a:endParaRPr lang="ru-KZ"/>
        </a:p>
      </dgm:t>
    </dgm:pt>
    <dgm:pt modelId="{BB0FB367-1A89-4ED4-BEB9-683000B6657B}">
      <dgm:prSet phldrT="[Текст]"/>
      <dgm:spPr/>
      <dgm:t>
        <a:bodyPr/>
        <a:lstStyle/>
        <a:p>
          <a:r>
            <a:rPr lang="kk-KZ" dirty="0"/>
            <a:t>Экспериментальные</a:t>
          </a:r>
          <a:endParaRPr lang="ru-KZ" dirty="0"/>
        </a:p>
      </dgm:t>
    </dgm:pt>
    <dgm:pt modelId="{1EB2125A-B385-4E1B-8DFB-E356F70676B9}" type="parTrans" cxnId="{5B97139A-CEDA-42EE-8A3A-69D0FECDF1A5}">
      <dgm:prSet/>
      <dgm:spPr/>
      <dgm:t>
        <a:bodyPr/>
        <a:lstStyle/>
        <a:p>
          <a:endParaRPr lang="ru-KZ"/>
        </a:p>
      </dgm:t>
    </dgm:pt>
    <dgm:pt modelId="{EEB5A0DE-C8F5-4BAB-8C44-702104A6327A}" type="sibTrans" cxnId="{5B97139A-CEDA-42EE-8A3A-69D0FECDF1A5}">
      <dgm:prSet/>
      <dgm:spPr/>
      <dgm:t>
        <a:bodyPr/>
        <a:lstStyle/>
        <a:p>
          <a:endParaRPr lang="ru-KZ"/>
        </a:p>
      </dgm:t>
    </dgm:pt>
    <dgm:pt modelId="{D7AC5F93-16AD-4CA0-8F36-487DB403E74B}">
      <dgm:prSet phldrT="[Текст]"/>
      <dgm:spPr/>
      <dgm:t>
        <a:bodyPr/>
        <a:lstStyle/>
        <a:p>
          <a:r>
            <a:rPr lang="ru-RU" dirty="0"/>
            <a:t>тестирование</a:t>
          </a:r>
          <a:endParaRPr lang="ru-KZ" dirty="0"/>
        </a:p>
      </dgm:t>
    </dgm:pt>
    <dgm:pt modelId="{D705C8A3-91EC-494D-A786-C229E1DD4D84}" type="parTrans" cxnId="{AFAE14E0-574C-4B15-972F-1AB43B6CED65}">
      <dgm:prSet/>
      <dgm:spPr/>
      <dgm:t>
        <a:bodyPr/>
        <a:lstStyle/>
        <a:p>
          <a:endParaRPr lang="ru-KZ"/>
        </a:p>
      </dgm:t>
    </dgm:pt>
    <dgm:pt modelId="{23A62DFD-4DF5-4A6B-9E12-83931E3196F7}" type="sibTrans" cxnId="{AFAE14E0-574C-4B15-972F-1AB43B6CED65}">
      <dgm:prSet/>
      <dgm:spPr/>
      <dgm:t>
        <a:bodyPr/>
        <a:lstStyle/>
        <a:p>
          <a:endParaRPr lang="ru-KZ"/>
        </a:p>
      </dgm:t>
    </dgm:pt>
    <dgm:pt modelId="{3395DCD3-0A10-4C14-8FDE-2E0AF07E2907}">
      <dgm:prSet phldrT="[Текст]"/>
      <dgm:spPr/>
      <dgm:t>
        <a:bodyPr/>
        <a:lstStyle/>
        <a:p>
          <a:r>
            <a:rPr lang="ru-RU" dirty="0"/>
            <a:t>Эксперимент… пилотный, полевой, лабораторный…</a:t>
          </a:r>
          <a:endParaRPr lang="ru-KZ" dirty="0"/>
        </a:p>
      </dgm:t>
    </dgm:pt>
    <dgm:pt modelId="{1293CFA9-A9DC-4882-8792-E938241495A6}" type="parTrans" cxnId="{A7EDE7CB-656C-40D8-B8C4-587FD79194BD}">
      <dgm:prSet/>
      <dgm:spPr/>
      <dgm:t>
        <a:bodyPr/>
        <a:lstStyle/>
        <a:p>
          <a:endParaRPr lang="ru-KZ"/>
        </a:p>
      </dgm:t>
    </dgm:pt>
    <dgm:pt modelId="{BCD70855-6BA8-46CC-BFE8-451C39389E8C}" type="sibTrans" cxnId="{A7EDE7CB-656C-40D8-B8C4-587FD79194BD}">
      <dgm:prSet/>
      <dgm:spPr/>
      <dgm:t>
        <a:bodyPr/>
        <a:lstStyle/>
        <a:p>
          <a:endParaRPr lang="ru-KZ"/>
        </a:p>
      </dgm:t>
    </dgm:pt>
    <dgm:pt modelId="{D8F6807C-CDDD-4A11-B939-1F0BB2B99A70}" type="pres">
      <dgm:prSet presAssocID="{D8B6C8F5-87F6-4D4F-8411-D881BA39C317}" presName="Name0" presStyleCnt="0">
        <dgm:presLayoutVars>
          <dgm:dir/>
          <dgm:animLvl val="lvl"/>
          <dgm:resizeHandles val="exact"/>
        </dgm:presLayoutVars>
      </dgm:prSet>
      <dgm:spPr/>
    </dgm:pt>
    <dgm:pt modelId="{0C13AE5E-F76D-41C9-AE3B-2590852CC56F}" type="pres">
      <dgm:prSet presAssocID="{611444C6-EA77-45C9-BA04-1FA2C5A9DFD0}" presName="linNode" presStyleCnt="0"/>
      <dgm:spPr/>
    </dgm:pt>
    <dgm:pt modelId="{A152B5E6-2472-4378-921A-A6835AFFD331}" type="pres">
      <dgm:prSet presAssocID="{611444C6-EA77-45C9-BA04-1FA2C5A9DFD0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6EC98B95-B812-455D-9965-1D12D20BE325}" type="pres">
      <dgm:prSet presAssocID="{611444C6-EA77-45C9-BA04-1FA2C5A9DFD0}" presName="descendantText" presStyleLbl="alignAccFollowNode1" presStyleIdx="0" presStyleCnt="3">
        <dgm:presLayoutVars>
          <dgm:bulletEnabled val="1"/>
        </dgm:presLayoutVars>
      </dgm:prSet>
      <dgm:spPr/>
    </dgm:pt>
    <dgm:pt modelId="{1B7EA4B3-14BD-4F2B-B79B-6EC0AA8B72A0}" type="pres">
      <dgm:prSet presAssocID="{D190C044-9BEA-4989-BD5D-D15969EF96DF}" presName="sp" presStyleCnt="0"/>
      <dgm:spPr/>
    </dgm:pt>
    <dgm:pt modelId="{E3615A30-8AB1-4D0B-AE80-6C9C295DD401}" type="pres">
      <dgm:prSet presAssocID="{B53D8B18-90C3-46CA-8961-33B0521CE4F6}" presName="linNode" presStyleCnt="0"/>
      <dgm:spPr/>
    </dgm:pt>
    <dgm:pt modelId="{2D28332D-48C7-49B3-A9E4-A798FFDA2554}" type="pres">
      <dgm:prSet presAssocID="{B53D8B18-90C3-46CA-8961-33B0521CE4F6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7DAAE3BA-4E0C-4969-8FC6-B8F7B6E69745}" type="pres">
      <dgm:prSet presAssocID="{B53D8B18-90C3-46CA-8961-33B0521CE4F6}" presName="descendantText" presStyleLbl="alignAccFollowNode1" presStyleIdx="1" presStyleCnt="3">
        <dgm:presLayoutVars>
          <dgm:bulletEnabled val="1"/>
        </dgm:presLayoutVars>
      </dgm:prSet>
      <dgm:spPr/>
    </dgm:pt>
    <dgm:pt modelId="{46BA7CD0-FDA3-4B2C-89A3-60874938A010}" type="pres">
      <dgm:prSet presAssocID="{C2310E30-1126-44A9-8A20-58653F7A8BA2}" presName="sp" presStyleCnt="0"/>
      <dgm:spPr/>
    </dgm:pt>
    <dgm:pt modelId="{A7AA67BD-D228-44E8-B8AF-CBB1FC510234}" type="pres">
      <dgm:prSet presAssocID="{BB0FB367-1A89-4ED4-BEB9-683000B6657B}" presName="linNode" presStyleCnt="0"/>
      <dgm:spPr/>
    </dgm:pt>
    <dgm:pt modelId="{98E6ADC6-1C14-4176-A1E1-0A5DA59CF16E}" type="pres">
      <dgm:prSet presAssocID="{BB0FB367-1A89-4ED4-BEB9-683000B6657B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43CD3A44-02A3-496C-AD89-8968DC46EBC0}" type="pres">
      <dgm:prSet presAssocID="{BB0FB367-1A89-4ED4-BEB9-683000B6657B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295EF109-3FD4-4C5A-8414-0579F1A419EB}" type="presOf" srcId="{BB0FB367-1A89-4ED4-BEB9-683000B6657B}" destId="{98E6ADC6-1C14-4176-A1E1-0A5DA59CF16E}" srcOrd="0" destOrd="0" presId="urn:microsoft.com/office/officeart/2005/8/layout/vList5"/>
    <dgm:cxn modelId="{10C5CB15-8D8E-4ED2-BACA-E5869A2012B6}" type="presOf" srcId="{D7AC5F93-16AD-4CA0-8F36-487DB403E74B}" destId="{43CD3A44-02A3-496C-AD89-8968DC46EBC0}" srcOrd="0" destOrd="0" presId="urn:microsoft.com/office/officeart/2005/8/layout/vList5"/>
    <dgm:cxn modelId="{0DAA9B25-4D7F-4CFD-9DCD-F9E3637A47A3}" type="presOf" srcId="{62F70BC1-0E4E-4AD3-A533-E248738D00F0}" destId="{6EC98B95-B812-455D-9965-1D12D20BE325}" srcOrd="0" destOrd="0" presId="urn:microsoft.com/office/officeart/2005/8/layout/vList5"/>
    <dgm:cxn modelId="{EA480F2F-9311-4840-BEF3-82CF7B69F856}" type="presOf" srcId="{611444C6-EA77-45C9-BA04-1FA2C5A9DFD0}" destId="{A152B5E6-2472-4378-921A-A6835AFFD331}" srcOrd="0" destOrd="0" presId="urn:microsoft.com/office/officeart/2005/8/layout/vList5"/>
    <dgm:cxn modelId="{74B8BF38-512D-4C7A-A9B6-6B25D552F856}" srcId="{611444C6-EA77-45C9-BA04-1FA2C5A9DFD0}" destId="{62F70BC1-0E4E-4AD3-A533-E248738D00F0}" srcOrd="0" destOrd="0" parTransId="{1B891719-DFF2-45F0-8206-052A572E29F1}" sibTransId="{0F8BA875-ADD9-491A-9A1F-DE9477EE8283}"/>
    <dgm:cxn modelId="{3EB5C080-E06E-4662-8818-067D0634CDF1}" srcId="{B53D8B18-90C3-46CA-8961-33B0521CE4F6}" destId="{4FDCA77E-E258-48BB-9DD4-0F86E901F5D4}" srcOrd="0" destOrd="0" parTransId="{2C9E7D0D-0055-4F40-9DE5-406992BB3383}" sibTransId="{3105F275-4140-46DA-8EB9-C513471583D8}"/>
    <dgm:cxn modelId="{E0459A88-A2A2-4A39-8DCC-3BD3FFE9B632}" type="presOf" srcId="{3395DCD3-0A10-4C14-8FDE-2E0AF07E2907}" destId="{43CD3A44-02A3-496C-AD89-8968DC46EBC0}" srcOrd="0" destOrd="1" presId="urn:microsoft.com/office/officeart/2005/8/layout/vList5"/>
    <dgm:cxn modelId="{F607E68B-B48F-4F94-A177-773E9204D9E5}" srcId="{B53D8B18-90C3-46CA-8961-33B0521CE4F6}" destId="{7FE0BC8E-1856-4BA7-94A4-689EDBB6B663}" srcOrd="1" destOrd="0" parTransId="{EAA3A8D2-BE7D-4AAF-B8A8-13B4004FCC64}" sibTransId="{6FC04E16-942F-4E6D-8409-15C04CE78959}"/>
    <dgm:cxn modelId="{D6375B90-6B00-49CB-83B9-43101AE33F55}" srcId="{611444C6-EA77-45C9-BA04-1FA2C5A9DFD0}" destId="{EB81DBEA-D8C8-4A0D-B367-1622BA1616BC}" srcOrd="1" destOrd="0" parTransId="{9664D644-FBD7-41D5-AA6E-772B9DCEEB41}" sibTransId="{F0686380-71B0-483E-BA64-4BAC13DF4621}"/>
    <dgm:cxn modelId="{5B97139A-CEDA-42EE-8A3A-69D0FECDF1A5}" srcId="{D8B6C8F5-87F6-4D4F-8411-D881BA39C317}" destId="{BB0FB367-1A89-4ED4-BEB9-683000B6657B}" srcOrd="2" destOrd="0" parTransId="{1EB2125A-B385-4E1B-8DFB-E356F70676B9}" sibTransId="{EEB5A0DE-C8F5-4BAB-8C44-702104A6327A}"/>
    <dgm:cxn modelId="{A7EDE7CB-656C-40D8-B8C4-587FD79194BD}" srcId="{BB0FB367-1A89-4ED4-BEB9-683000B6657B}" destId="{3395DCD3-0A10-4C14-8FDE-2E0AF07E2907}" srcOrd="1" destOrd="0" parTransId="{1293CFA9-A9DC-4882-8792-E938241495A6}" sibTransId="{BCD70855-6BA8-46CC-BFE8-451C39389E8C}"/>
    <dgm:cxn modelId="{D0DC23CC-DA67-4F43-A8E2-492C6FFEC1E2}" type="presOf" srcId="{B53D8B18-90C3-46CA-8961-33B0521CE4F6}" destId="{2D28332D-48C7-49B3-A9E4-A798FFDA2554}" srcOrd="0" destOrd="0" presId="urn:microsoft.com/office/officeart/2005/8/layout/vList5"/>
    <dgm:cxn modelId="{C4B888D3-B097-44D9-850C-0F82E4CDD052}" srcId="{D8B6C8F5-87F6-4D4F-8411-D881BA39C317}" destId="{611444C6-EA77-45C9-BA04-1FA2C5A9DFD0}" srcOrd="0" destOrd="0" parTransId="{BD3080F5-4E0C-4709-9166-A714FE0947C7}" sibTransId="{D190C044-9BEA-4989-BD5D-D15969EF96DF}"/>
    <dgm:cxn modelId="{704ED7D3-0F07-4EB9-859B-95A11921869B}" type="presOf" srcId="{4FDCA77E-E258-48BB-9DD4-0F86E901F5D4}" destId="{7DAAE3BA-4E0C-4969-8FC6-B8F7B6E69745}" srcOrd="0" destOrd="0" presId="urn:microsoft.com/office/officeart/2005/8/layout/vList5"/>
    <dgm:cxn modelId="{AFAE14E0-574C-4B15-972F-1AB43B6CED65}" srcId="{BB0FB367-1A89-4ED4-BEB9-683000B6657B}" destId="{D7AC5F93-16AD-4CA0-8F36-487DB403E74B}" srcOrd="0" destOrd="0" parTransId="{D705C8A3-91EC-494D-A786-C229E1DD4D84}" sibTransId="{23A62DFD-4DF5-4A6B-9E12-83931E3196F7}"/>
    <dgm:cxn modelId="{B565B3E3-8746-4F3C-A59F-86388B8DB3BC}" type="presOf" srcId="{EB81DBEA-D8C8-4A0D-B367-1622BA1616BC}" destId="{6EC98B95-B812-455D-9965-1D12D20BE325}" srcOrd="0" destOrd="1" presId="urn:microsoft.com/office/officeart/2005/8/layout/vList5"/>
    <dgm:cxn modelId="{D66893F6-A06F-416D-8BD0-D61647DD857D}" type="presOf" srcId="{D8B6C8F5-87F6-4D4F-8411-D881BA39C317}" destId="{D8F6807C-CDDD-4A11-B939-1F0BB2B99A70}" srcOrd="0" destOrd="0" presId="urn:microsoft.com/office/officeart/2005/8/layout/vList5"/>
    <dgm:cxn modelId="{3B2715FA-3BED-4793-B0BB-58D94754E147}" srcId="{D8B6C8F5-87F6-4D4F-8411-D881BA39C317}" destId="{B53D8B18-90C3-46CA-8961-33B0521CE4F6}" srcOrd="1" destOrd="0" parTransId="{99083E23-61AB-45A9-9287-D5479C2FB9E9}" sibTransId="{C2310E30-1126-44A9-8A20-58653F7A8BA2}"/>
    <dgm:cxn modelId="{7EDF71FC-492F-4975-8820-D5222836C374}" type="presOf" srcId="{7FE0BC8E-1856-4BA7-94A4-689EDBB6B663}" destId="{7DAAE3BA-4E0C-4969-8FC6-B8F7B6E69745}" srcOrd="0" destOrd="1" presId="urn:microsoft.com/office/officeart/2005/8/layout/vList5"/>
    <dgm:cxn modelId="{51A66DB5-E64E-40D2-B3F3-73A26CEB9BDE}" type="presParOf" srcId="{D8F6807C-CDDD-4A11-B939-1F0BB2B99A70}" destId="{0C13AE5E-F76D-41C9-AE3B-2590852CC56F}" srcOrd="0" destOrd="0" presId="urn:microsoft.com/office/officeart/2005/8/layout/vList5"/>
    <dgm:cxn modelId="{C81DE37D-43ED-4EA1-91B0-ACB71D2433E2}" type="presParOf" srcId="{0C13AE5E-F76D-41C9-AE3B-2590852CC56F}" destId="{A152B5E6-2472-4378-921A-A6835AFFD331}" srcOrd="0" destOrd="0" presId="urn:microsoft.com/office/officeart/2005/8/layout/vList5"/>
    <dgm:cxn modelId="{5EB66090-E69A-4A17-A7ED-B14E40A64B08}" type="presParOf" srcId="{0C13AE5E-F76D-41C9-AE3B-2590852CC56F}" destId="{6EC98B95-B812-455D-9965-1D12D20BE325}" srcOrd="1" destOrd="0" presId="urn:microsoft.com/office/officeart/2005/8/layout/vList5"/>
    <dgm:cxn modelId="{4784B503-760D-486A-8103-E95075DD1502}" type="presParOf" srcId="{D8F6807C-CDDD-4A11-B939-1F0BB2B99A70}" destId="{1B7EA4B3-14BD-4F2B-B79B-6EC0AA8B72A0}" srcOrd="1" destOrd="0" presId="urn:microsoft.com/office/officeart/2005/8/layout/vList5"/>
    <dgm:cxn modelId="{DA8DFF27-49D3-49F3-BD2E-9FB024793291}" type="presParOf" srcId="{D8F6807C-CDDD-4A11-B939-1F0BB2B99A70}" destId="{E3615A30-8AB1-4D0B-AE80-6C9C295DD401}" srcOrd="2" destOrd="0" presId="urn:microsoft.com/office/officeart/2005/8/layout/vList5"/>
    <dgm:cxn modelId="{FAA02C2D-3FDF-4177-9763-A7E5D05CBF45}" type="presParOf" srcId="{E3615A30-8AB1-4D0B-AE80-6C9C295DD401}" destId="{2D28332D-48C7-49B3-A9E4-A798FFDA2554}" srcOrd="0" destOrd="0" presId="urn:microsoft.com/office/officeart/2005/8/layout/vList5"/>
    <dgm:cxn modelId="{32F3C583-5719-4049-986C-424438031AF0}" type="presParOf" srcId="{E3615A30-8AB1-4D0B-AE80-6C9C295DD401}" destId="{7DAAE3BA-4E0C-4969-8FC6-B8F7B6E69745}" srcOrd="1" destOrd="0" presId="urn:microsoft.com/office/officeart/2005/8/layout/vList5"/>
    <dgm:cxn modelId="{5E2FA0FD-9695-4C0A-9BE3-559E4B00AD04}" type="presParOf" srcId="{D8F6807C-CDDD-4A11-B939-1F0BB2B99A70}" destId="{46BA7CD0-FDA3-4B2C-89A3-60874938A010}" srcOrd="3" destOrd="0" presId="urn:microsoft.com/office/officeart/2005/8/layout/vList5"/>
    <dgm:cxn modelId="{C4D2BCFF-12FD-4B77-A869-07721174F726}" type="presParOf" srcId="{D8F6807C-CDDD-4A11-B939-1F0BB2B99A70}" destId="{A7AA67BD-D228-44E8-B8AF-CBB1FC510234}" srcOrd="4" destOrd="0" presId="urn:microsoft.com/office/officeart/2005/8/layout/vList5"/>
    <dgm:cxn modelId="{E8C398A2-DC49-4ED7-A890-3AA7A412F1F0}" type="presParOf" srcId="{A7AA67BD-D228-44E8-B8AF-CBB1FC510234}" destId="{98E6ADC6-1C14-4176-A1E1-0A5DA59CF16E}" srcOrd="0" destOrd="0" presId="urn:microsoft.com/office/officeart/2005/8/layout/vList5"/>
    <dgm:cxn modelId="{2E1EBAB3-D7DE-427D-8454-411A4F3E821F}" type="presParOf" srcId="{A7AA67BD-D228-44E8-B8AF-CBB1FC510234}" destId="{43CD3A44-02A3-496C-AD89-8968DC46EBC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F4F77F3-148E-4CC9-84A2-225B1EAC3DA9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</dgm:pt>
    <dgm:pt modelId="{E5A3BEFF-2D33-4C09-AA89-652016FECC32}">
      <dgm:prSet phldrT="[Текст]"/>
      <dgm:spPr/>
      <dgm:t>
        <a:bodyPr/>
        <a:lstStyle/>
        <a:p>
          <a:r>
            <a:rPr lang="ru-RU" dirty="0"/>
            <a:t>Получилась ли беседа? Если нет, то почему?</a:t>
          </a:r>
        </a:p>
      </dgm:t>
    </dgm:pt>
    <dgm:pt modelId="{E1B7DE3E-2714-40EF-9ABF-6E2909560CB4}" type="parTrans" cxnId="{A1ABC866-C35A-42BA-B1CE-B9F2042B7DBF}">
      <dgm:prSet/>
      <dgm:spPr/>
      <dgm:t>
        <a:bodyPr/>
        <a:lstStyle/>
        <a:p>
          <a:endParaRPr lang="ru-RU"/>
        </a:p>
      </dgm:t>
    </dgm:pt>
    <dgm:pt modelId="{77A9F2BB-965E-4F64-BE9D-16997C74488A}" type="sibTrans" cxnId="{A1ABC866-C35A-42BA-B1CE-B9F2042B7DBF}">
      <dgm:prSet/>
      <dgm:spPr/>
      <dgm:t>
        <a:bodyPr/>
        <a:lstStyle/>
        <a:p>
          <a:endParaRPr lang="ru-RU"/>
        </a:p>
      </dgm:t>
    </dgm:pt>
    <dgm:pt modelId="{240ABF1C-0F89-48CE-A798-FC2A4AB60795}">
      <dgm:prSet/>
      <dgm:spPr/>
      <dgm:t>
        <a:bodyPr/>
        <a:lstStyle/>
        <a:p>
          <a:r>
            <a:rPr lang="ru-RU"/>
            <a:t>Какие приемы использовались: поощрение, кивки, изменение голоса, рисунки и др.?</a:t>
          </a:r>
        </a:p>
      </dgm:t>
    </dgm:pt>
    <dgm:pt modelId="{3F9E1EBC-1245-4F3D-BA7B-2AFA3C774E60}" type="parTrans" cxnId="{69F90B0E-94A4-46C0-AC95-0F65CBB2FD49}">
      <dgm:prSet/>
      <dgm:spPr/>
      <dgm:t>
        <a:bodyPr/>
        <a:lstStyle/>
        <a:p>
          <a:endParaRPr lang="ru-RU"/>
        </a:p>
      </dgm:t>
    </dgm:pt>
    <dgm:pt modelId="{DB1F2030-2E8F-4447-A28B-F90FBA425EEA}" type="sibTrans" cxnId="{69F90B0E-94A4-46C0-AC95-0F65CBB2FD49}">
      <dgm:prSet/>
      <dgm:spPr/>
      <dgm:t>
        <a:bodyPr/>
        <a:lstStyle/>
        <a:p>
          <a:endParaRPr lang="ru-RU"/>
        </a:p>
      </dgm:t>
    </dgm:pt>
    <dgm:pt modelId="{14B20FF8-90AD-4B5D-BFC6-E2BF2142661E}">
      <dgm:prSet/>
      <dgm:spPr/>
      <dgm:t>
        <a:bodyPr/>
        <a:lstStyle/>
        <a:p>
          <a:r>
            <a:rPr lang="ru-RU"/>
            <a:t>Особенности поведения собеседника, его мимика, жесты, интонация речи, оговорки?</a:t>
          </a:r>
        </a:p>
      </dgm:t>
    </dgm:pt>
    <dgm:pt modelId="{7AF3F203-AA36-4A04-88BF-FDDA15922E04}" type="parTrans" cxnId="{81D1F9C4-9E28-436C-AB09-6CBF3C69DF72}">
      <dgm:prSet/>
      <dgm:spPr/>
      <dgm:t>
        <a:bodyPr/>
        <a:lstStyle/>
        <a:p>
          <a:endParaRPr lang="ru-RU"/>
        </a:p>
      </dgm:t>
    </dgm:pt>
    <dgm:pt modelId="{B0E0BBF1-2D32-4D15-80B0-0DDB17EED17A}" type="sibTrans" cxnId="{81D1F9C4-9E28-436C-AB09-6CBF3C69DF72}">
      <dgm:prSet/>
      <dgm:spPr/>
      <dgm:t>
        <a:bodyPr/>
        <a:lstStyle/>
        <a:p>
          <a:endParaRPr lang="ru-RU"/>
        </a:p>
      </dgm:t>
    </dgm:pt>
    <dgm:pt modelId="{1D52D415-9A04-4692-B6C3-13EAC154FED9}">
      <dgm:prSet/>
      <dgm:spPr/>
      <dgm:t>
        <a:bodyPr/>
        <a:lstStyle/>
        <a:p>
          <a:r>
            <a:rPr lang="ru-RU"/>
            <a:t>На какие вопросы собеседник наиболее активно отвечал и почему?</a:t>
          </a:r>
        </a:p>
      </dgm:t>
    </dgm:pt>
    <dgm:pt modelId="{4BF6B8AA-6E11-4AC6-8B97-8391509530AE}" type="parTrans" cxnId="{C0A62ABA-0074-44BB-9C9F-1F67F0884C7C}">
      <dgm:prSet/>
      <dgm:spPr/>
      <dgm:t>
        <a:bodyPr/>
        <a:lstStyle/>
        <a:p>
          <a:endParaRPr lang="ru-RU"/>
        </a:p>
      </dgm:t>
    </dgm:pt>
    <dgm:pt modelId="{B37AC001-60A7-4FCD-B6B8-03BB3AAC68A6}" type="sibTrans" cxnId="{C0A62ABA-0074-44BB-9C9F-1F67F0884C7C}">
      <dgm:prSet/>
      <dgm:spPr/>
      <dgm:t>
        <a:bodyPr/>
        <a:lstStyle/>
        <a:p>
          <a:endParaRPr lang="ru-RU"/>
        </a:p>
      </dgm:t>
    </dgm:pt>
    <dgm:pt modelId="{7364A679-8D46-472A-B9C8-4542528C2077}">
      <dgm:prSet/>
      <dgm:spPr/>
      <dgm:t>
        <a:bodyPr/>
        <a:lstStyle/>
        <a:p>
          <a:r>
            <a:rPr lang="ru-RU"/>
            <a:t>Какие вопросы достигли цели и почему?</a:t>
          </a:r>
        </a:p>
      </dgm:t>
    </dgm:pt>
    <dgm:pt modelId="{74F7EC1D-5774-4CC4-ACC8-5D6B89567999}" type="parTrans" cxnId="{E5C8469F-82A0-4AE2-A578-1CB6EEEE7B39}">
      <dgm:prSet/>
      <dgm:spPr/>
      <dgm:t>
        <a:bodyPr/>
        <a:lstStyle/>
        <a:p>
          <a:endParaRPr lang="ru-RU"/>
        </a:p>
      </dgm:t>
    </dgm:pt>
    <dgm:pt modelId="{CC4B39EC-3FF7-4743-9A7B-C7BF31F7B6EA}" type="sibTrans" cxnId="{E5C8469F-82A0-4AE2-A578-1CB6EEEE7B39}">
      <dgm:prSet/>
      <dgm:spPr/>
      <dgm:t>
        <a:bodyPr/>
        <a:lstStyle/>
        <a:p>
          <a:endParaRPr lang="ru-RU"/>
        </a:p>
      </dgm:t>
    </dgm:pt>
    <dgm:pt modelId="{971E8FBA-86A7-4D2C-B1A2-83DF7FEA6426}">
      <dgm:prSet/>
      <dgm:spPr/>
      <dgm:t>
        <a:bodyPr/>
        <a:lstStyle/>
        <a:p>
          <a:r>
            <a:rPr lang="ru-RU"/>
            <a:t>Характер окончания беседы, ее эффект?</a:t>
          </a:r>
        </a:p>
      </dgm:t>
    </dgm:pt>
    <dgm:pt modelId="{AD9B1F31-5B12-443B-A669-6C6D3B498B0C}" type="parTrans" cxnId="{BCB41A57-692C-4BAC-A254-578FD35524AD}">
      <dgm:prSet/>
      <dgm:spPr/>
      <dgm:t>
        <a:bodyPr/>
        <a:lstStyle/>
        <a:p>
          <a:endParaRPr lang="ru-RU"/>
        </a:p>
      </dgm:t>
    </dgm:pt>
    <dgm:pt modelId="{D505BB9A-D141-46BD-BAEC-5C439C8F837C}" type="sibTrans" cxnId="{BCB41A57-692C-4BAC-A254-578FD35524AD}">
      <dgm:prSet/>
      <dgm:spPr/>
      <dgm:t>
        <a:bodyPr/>
        <a:lstStyle/>
        <a:p>
          <a:endParaRPr lang="ru-RU"/>
        </a:p>
      </dgm:t>
    </dgm:pt>
    <dgm:pt modelId="{CB8AAA87-16D3-45F0-896C-FCF292A34D01}">
      <dgm:prSet/>
      <dgm:spPr/>
      <dgm:t>
        <a:bodyPr/>
        <a:lstStyle/>
        <a:p>
          <a:r>
            <a:rPr lang="ru-RU"/>
            <a:t>Какие задачи решены в результате беседы?</a:t>
          </a:r>
        </a:p>
      </dgm:t>
    </dgm:pt>
    <dgm:pt modelId="{E28A6400-8E96-491D-B09A-CD0D32CB0865}" type="parTrans" cxnId="{41213F16-E8F7-46F6-BCBA-CD76A116E745}">
      <dgm:prSet/>
      <dgm:spPr/>
      <dgm:t>
        <a:bodyPr/>
        <a:lstStyle/>
        <a:p>
          <a:endParaRPr lang="ru-RU"/>
        </a:p>
      </dgm:t>
    </dgm:pt>
    <dgm:pt modelId="{4F786ABE-23DA-4DB7-8965-E1166E8E9CAE}" type="sibTrans" cxnId="{41213F16-E8F7-46F6-BCBA-CD76A116E745}">
      <dgm:prSet/>
      <dgm:spPr/>
      <dgm:t>
        <a:bodyPr/>
        <a:lstStyle/>
        <a:p>
          <a:endParaRPr lang="ru-RU"/>
        </a:p>
      </dgm:t>
    </dgm:pt>
    <dgm:pt modelId="{1D502998-65E5-432B-A458-B2ADDB267631}" type="pres">
      <dgm:prSet presAssocID="{4F4F77F3-148E-4CC9-84A2-225B1EAC3DA9}" presName="linearFlow" presStyleCnt="0">
        <dgm:presLayoutVars>
          <dgm:dir/>
          <dgm:resizeHandles val="exact"/>
        </dgm:presLayoutVars>
      </dgm:prSet>
      <dgm:spPr/>
    </dgm:pt>
    <dgm:pt modelId="{CC44DEBF-76D7-41F4-87E9-C37F86D36DB8}" type="pres">
      <dgm:prSet presAssocID="{E5A3BEFF-2D33-4C09-AA89-652016FECC32}" presName="composite" presStyleCnt="0"/>
      <dgm:spPr/>
    </dgm:pt>
    <dgm:pt modelId="{4A350B78-8957-4B2B-BA79-C1868B6EF275}" type="pres">
      <dgm:prSet presAssocID="{E5A3BEFF-2D33-4C09-AA89-652016FECC32}" presName="imgShp" presStyleLbl="fgImgPlace1" presStyleIdx="0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09A9FBC1-FDC5-4AF3-9407-3EC161F7D624}" type="pres">
      <dgm:prSet presAssocID="{E5A3BEFF-2D33-4C09-AA89-652016FECC32}" presName="txShp" presStyleLbl="node1" presStyleIdx="0" presStyleCnt="7">
        <dgm:presLayoutVars>
          <dgm:bulletEnabled val="1"/>
        </dgm:presLayoutVars>
      </dgm:prSet>
      <dgm:spPr/>
    </dgm:pt>
    <dgm:pt modelId="{1E9F52B6-DB4D-4A7B-80DB-CA144696667C}" type="pres">
      <dgm:prSet presAssocID="{77A9F2BB-965E-4F64-BE9D-16997C74488A}" presName="spacing" presStyleCnt="0"/>
      <dgm:spPr/>
    </dgm:pt>
    <dgm:pt modelId="{11C4D3B7-436F-4335-B1A8-98F3870FEB44}" type="pres">
      <dgm:prSet presAssocID="{240ABF1C-0F89-48CE-A798-FC2A4AB60795}" presName="composite" presStyleCnt="0"/>
      <dgm:spPr/>
    </dgm:pt>
    <dgm:pt modelId="{9626C536-AE28-4858-A905-F68F1F97DD03}" type="pres">
      <dgm:prSet presAssocID="{240ABF1C-0F89-48CE-A798-FC2A4AB60795}" presName="imgShp" presStyleLbl="fgImgPlace1" presStyleIdx="1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A615F2B0-B0D1-4717-B31E-AA24D9926368}" type="pres">
      <dgm:prSet presAssocID="{240ABF1C-0F89-48CE-A798-FC2A4AB60795}" presName="txShp" presStyleLbl="node1" presStyleIdx="1" presStyleCnt="7">
        <dgm:presLayoutVars>
          <dgm:bulletEnabled val="1"/>
        </dgm:presLayoutVars>
      </dgm:prSet>
      <dgm:spPr/>
    </dgm:pt>
    <dgm:pt modelId="{78FF9F71-94A0-4FE9-927E-061D09D0B72D}" type="pres">
      <dgm:prSet presAssocID="{DB1F2030-2E8F-4447-A28B-F90FBA425EEA}" presName="spacing" presStyleCnt="0"/>
      <dgm:spPr/>
    </dgm:pt>
    <dgm:pt modelId="{442E0DE3-4DA8-4F5E-826A-0FCE34010C9F}" type="pres">
      <dgm:prSet presAssocID="{14B20FF8-90AD-4B5D-BFC6-E2BF2142661E}" presName="composite" presStyleCnt="0"/>
      <dgm:spPr/>
    </dgm:pt>
    <dgm:pt modelId="{D42442F4-A8E2-4623-B19B-9DFE8B75DEFA}" type="pres">
      <dgm:prSet presAssocID="{14B20FF8-90AD-4B5D-BFC6-E2BF2142661E}" presName="imgShp" presStyleLbl="fgImgPlace1" presStyleIdx="2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47CFBBAF-4BD8-4B4A-BD9D-07BAEFD60551}" type="pres">
      <dgm:prSet presAssocID="{14B20FF8-90AD-4B5D-BFC6-E2BF2142661E}" presName="txShp" presStyleLbl="node1" presStyleIdx="2" presStyleCnt="7">
        <dgm:presLayoutVars>
          <dgm:bulletEnabled val="1"/>
        </dgm:presLayoutVars>
      </dgm:prSet>
      <dgm:spPr/>
    </dgm:pt>
    <dgm:pt modelId="{4D026A7F-F182-45CC-8A15-14A393EEF2CE}" type="pres">
      <dgm:prSet presAssocID="{B0E0BBF1-2D32-4D15-80B0-0DDB17EED17A}" presName="spacing" presStyleCnt="0"/>
      <dgm:spPr/>
    </dgm:pt>
    <dgm:pt modelId="{82C0AC44-0693-472B-B9DE-7BB24132E5E2}" type="pres">
      <dgm:prSet presAssocID="{1D52D415-9A04-4692-B6C3-13EAC154FED9}" presName="composite" presStyleCnt="0"/>
      <dgm:spPr/>
    </dgm:pt>
    <dgm:pt modelId="{1F4D3778-097D-472A-917F-599CE852D1E7}" type="pres">
      <dgm:prSet presAssocID="{1D52D415-9A04-4692-B6C3-13EAC154FED9}" presName="imgShp" presStyleLbl="fgImgPlace1" presStyleIdx="3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6E00080-AC46-49E7-BA36-5802A465ED86}" type="pres">
      <dgm:prSet presAssocID="{1D52D415-9A04-4692-B6C3-13EAC154FED9}" presName="txShp" presStyleLbl="node1" presStyleIdx="3" presStyleCnt="7">
        <dgm:presLayoutVars>
          <dgm:bulletEnabled val="1"/>
        </dgm:presLayoutVars>
      </dgm:prSet>
      <dgm:spPr/>
    </dgm:pt>
    <dgm:pt modelId="{D040AB78-473B-4152-922D-9799A7F92FD2}" type="pres">
      <dgm:prSet presAssocID="{B37AC001-60A7-4FCD-B6B8-03BB3AAC68A6}" presName="spacing" presStyleCnt="0"/>
      <dgm:spPr/>
    </dgm:pt>
    <dgm:pt modelId="{14C24BB6-208E-4B39-A02C-7E623A662A00}" type="pres">
      <dgm:prSet presAssocID="{7364A679-8D46-472A-B9C8-4542528C2077}" presName="composite" presStyleCnt="0"/>
      <dgm:spPr/>
    </dgm:pt>
    <dgm:pt modelId="{0EBF2BDA-C0B3-4F35-9CE4-48C142B1582E}" type="pres">
      <dgm:prSet presAssocID="{7364A679-8D46-472A-B9C8-4542528C2077}" presName="imgShp" presStyleLbl="fgImgPlace1" presStyleIdx="4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BBD7AA79-6EE2-42E9-A74D-71355E2AA089}" type="pres">
      <dgm:prSet presAssocID="{7364A679-8D46-472A-B9C8-4542528C2077}" presName="txShp" presStyleLbl="node1" presStyleIdx="4" presStyleCnt="7">
        <dgm:presLayoutVars>
          <dgm:bulletEnabled val="1"/>
        </dgm:presLayoutVars>
      </dgm:prSet>
      <dgm:spPr/>
    </dgm:pt>
    <dgm:pt modelId="{95118B70-3A4A-4D84-AA19-0F550F76596D}" type="pres">
      <dgm:prSet presAssocID="{CC4B39EC-3FF7-4743-9A7B-C7BF31F7B6EA}" presName="spacing" presStyleCnt="0"/>
      <dgm:spPr/>
    </dgm:pt>
    <dgm:pt modelId="{EA5B9C1E-0FE2-4C3F-8193-D9480C861758}" type="pres">
      <dgm:prSet presAssocID="{971E8FBA-86A7-4D2C-B1A2-83DF7FEA6426}" presName="composite" presStyleCnt="0"/>
      <dgm:spPr/>
    </dgm:pt>
    <dgm:pt modelId="{2190114C-1FA3-44F9-A5A0-77D21DA103E6}" type="pres">
      <dgm:prSet presAssocID="{971E8FBA-86A7-4D2C-B1A2-83DF7FEA6426}" presName="imgShp" presStyleLbl="fgImgPlace1" presStyleIdx="5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49784B3-768A-4270-AABA-A78198DF7C1F}" type="pres">
      <dgm:prSet presAssocID="{971E8FBA-86A7-4D2C-B1A2-83DF7FEA6426}" presName="txShp" presStyleLbl="node1" presStyleIdx="5" presStyleCnt="7">
        <dgm:presLayoutVars>
          <dgm:bulletEnabled val="1"/>
        </dgm:presLayoutVars>
      </dgm:prSet>
      <dgm:spPr/>
    </dgm:pt>
    <dgm:pt modelId="{622FF223-474E-4A3B-A845-AD9707CA92D1}" type="pres">
      <dgm:prSet presAssocID="{D505BB9A-D141-46BD-BAEC-5C439C8F837C}" presName="spacing" presStyleCnt="0"/>
      <dgm:spPr/>
    </dgm:pt>
    <dgm:pt modelId="{06FD2103-6C4E-4FEB-ABBC-D4640CC7F81A}" type="pres">
      <dgm:prSet presAssocID="{CB8AAA87-16D3-45F0-896C-FCF292A34D01}" presName="composite" presStyleCnt="0"/>
      <dgm:spPr/>
    </dgm:pt>
    <dgm:pt modelId="{06CF4E2F-01CF-41BF-8497-5AD9C6177BB0}" type="pres">
      <dgm:prSet presAssocID="{CB8AAA87-16D3-45F0-896C-FCF292A34D01}" presName="imgShp" presStyleLbl="fgImgPlace1" presStyleIdx="6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16972EF2-2523-479D-81B0-24CB574F733A}" type="pres">
      <dgm:prSet presAssocID="{CB8AAA87-16D3-45F0-896C-FCF292A34D01}" presName="txShp" presStyleLbl="node1" presStyleIdx="6" presStyleCnt="7">
        <dgm:presLayoutVars>
          <dgm:bulletEnabled val="1"/>
        </dgm:presLayoutVars>
      </dgm:prSet>
      <dgm:spPr/>
    </dgm:pt>
  </dgm:ptLst>
  <dgm:cxnLst>
    <dgm:cxn modelId="{1A58F305-7816-4B00-9606-35D93597F2FF}" type="presOf" srcId="{14B20FF8-90AD-4B5D-BFC6-E2BF2142661E}" destId="{47CFBBAF-4BD8-4B4A-BD9D-07BAEFD60551}" srcOrd="0" destOrd="0" presId="urn:microsoft.com/office/officeart/2005/8/layout/vList3#1"/>
    <dgm:cxn modelId="{69F90B0E-94A4-46C0-AC95-0F65CBB2FD49}" srcId="{4F4F77F3-148E-4CC9-84A2-225B1EAC3DA9}" destId="{240ABF1C-0F89-48CE-A798-FC2A4AB60795}" srcOrd="1" destOrd="0" parTransId="{3F9E1EBC-1245-4F3D-BA7B-2AFA3C774E60}" sibTransId="{DB1F2030-2E8F-4447-A28B-F90FBA425EEA}"/>
    <dgm:cxn modelId="{41213F16-E8F7-46F6-BCBA-CD76A116E745}" srcId="{4F4F77F3-148E-4CC9-84A2-225B1EAC3DA9}" destId="{CB8AAA87-16D3-45F0-896C-FCF292A34D01}" srcOrd="6" destOrd="0" parTransId="{E28A6400-8E96-491D-B09A-CD0D32CB0865}" sibTransId="{4F786ABE-23DA-4DB7-8965-E1166E8E9CAE}"/>
    <dgm:cxn modelId="{E9442E3A-96AE-4E11-808F-74E55D9EFA5D}" type="presOf" srcId="{E5A3BEFF-2D33-4C09-AA89-652016FECC32}" destId="{09A9FBC1-FDC5-4AF3-9407-3EC161F7D624}" srcOrd="0" destOrd="0" presId="urn:microsoft.com/office/officeart/2005/8/layout/vList3#1"/>
    <dgm:cxn modelId="{46C3313C-EB4B-4295-88FF-3F67972F5B18}" type="presOf" srcId="{971E8FBA-86A7-4D2C-B1A2-83DF7FEA6426}" destId="{C49784B3-768A-4270-AABA-A78198DF7C1F}" srcOrd="0" destOrd="0" presId="urn:microsoft.com/office/officeart/2005/8/layout/vList3#1"/>
    <dgm:cxn modelId="{A1ABC866-C35A-42BA-B1CE-B9F2042B7DBF}" srcId="{4F4F77F3-148E-4CC9-84A2-225B1EAC3DA9}" destId="{E5A3BEFF-2D33-4C09-AA89-652016FECC32}" srcOrd="0" destOrd="0" parTransId="{E1B7DE3E-2714-40EF-9ABF-6E2909560CB4}" sibTransId="{77A9F2BB-965E-4F64-BE9D-16997C74488A}"/>
    <dgm:cxn modelId="{1EFCFC4E-9219-4A16-8534-46FE24180780}" type="presOf" srcId="{1D52D415-9A04-4692-B6C3-13EAC154FED9}" destId="{C6E00080-AC46-49E7-BA36-5802A465ED86}" srcOrd="0" destOrd="0" presId="urn:microsoft.com/office/officeart/2005/8/layout/vList3#1"/>
    <dgm:cxn modelId="{BCB41A57-692C-4BAC-A254-578FD35524AD}" srcId="{4F4F77F3-148E-4CC9-84A2-225B1EAC3DA9}" destId="{971E8FBA-86A7-4D2C-B1A2-83DF7FEA6426}" srcOrd="5" destOrd="0" parTransId="{AD9B1F31-5B12-443B-A669-6C6D3B498B0C}" sibTransId="{D505BB9A-D141-46BD-BAEC-5C439C8F837C}"/>
    <dgm:cxn modelId="{66FBC195-2ED7-4754-AF92-97C03A2777D6}" type="presOf" srcId="{7364A679-8D46-472A-B9C8-4542528C2077}" destId="{BBD7AA79-6EE2-42E9-A74D-71355E2AA089}" srcOrd="0" destOrd="0" presId="urn:microsoft.com/office/officeart/2005/8/layout/vList3#1"/>
    <dgm:cxn modelId="{E5C8469F-82A0-4AE2-A578-1CB6EEEE7B39}" srcId="{4F4F77F3-148E-4CC9-84A2-225B1EAC3DA9}" destId="{7364A679-8D46-472A-B9C8-4542528C2077}" srcOrd="4" destOrd="0" parTransId="{74F7EC1D-5774-4CC4-ACC8-5D6B89567999}" sibTransId="{CC4B39EC-3FF7-4743-9A7B-C7BF31F7B6EA}"/>
    <dgm:cxn modelId="{9D60E0A8-9A09-4CF5-9139-DEE108EB5042}" type="presOf" srcId="{240ABF1C-0F89-48CE-A798-FC2A4AB60795}" destId="{A615F2B0-B0D1-4717-B31E-AA24D9926368}" srcOrd="0" destOrd="0" presId="urn:microsoft.com/office/officeart/2005/8/layout/vList3#1"/>
    <dgm:cxn modelId="{8F51E3B0-B5D4-4FD8-A9EE-71EE9B598529}" type="presOf" srcId="{4F4F77F3-148E-4CC9-84A2-225B1EAC3DA9}" destId="{1D502998-65E5-432B-A458-B2ADDB267631}" srcOrd="0" destOrd="0" presId="urn:microsoft.com/office/officeart/2005/8/layout/vList3#1"/>
    <dgm:cxn modelId="{C0A62ABA-0074-44BB-9C9F-1F67F0884C7C}" srcId="{4F4F77F3-148E-4CC9-84A2-225B1EAC3DA9}" destId="{1D52D415-9A04-4692-B6C3-13EAC154FED9}" srcOrd="3" destOrd="0" parTransId="{4BF6B8AA-6E11-4AC6-8B97-8391509530AE}" sibTransId="{B37AC001-60A7-4FCD-B6B8-03BB3AAC68A6}"/>
    <dgm:cxn modelId="{81D1F9C4-9E28-436C-AB09-6CBF3C69DF72}" srcId="{4F4F77F3-148E-4CC9-84A2-225B1EAC3DA9}" destId="{14B20FF8-90AD-4B5D-BFC6-E2BF2142661E}" srcOrd="2" destOrd="0" parTransId="{7AF3F203-AA36-4A04-88BF-FDDA15922E04}" sibTransId="{B0E0BBF1-2D32-4D15-80B0-0DDB17EED17A}"/>
    <dgm:cxn modelId="{A15992C7-A5E2-4EB9-A38B-BA0DADE97FF1}" type="presOf" srcId="{CB8AAA87-16D3-45F0-896C-FCF292A34D01}" destId="{16972EF2-2523-479D-81B0-24CB574F733A}" srcOrd="0" destOrd="0" presId="urn:microsoft.com/office/officeart/2005/8/layout/vList3#1"/>
    <dgm:cxn modelId="{6216388D-36ED-448F-93D9-8C44CFE2B355}" type="presParOf" srcId="{1D502998-65E5-432B-A458-B2ADDB267631}" destId="{CC44DEBF-76D7-41F4-87E9-C37F86D36DB8}" srcOrd="0" destOrd="0" presId="urn:microsoft.com/office/officeart/2005/8/layout/vList3#1"/>
    <dgm:cxn modelId="{B9E8E61B-597E-4C49-9941-6807531ABAA3}" type="presParOf" srcId="{CC44DEBF-76D7-41F4-87E9-C37F86D36DB8}" destId="{4A350B78-8957-4B2B-BA79-C1868B6EF275}" srcOrd="0" destOrd="0" presId="urn:microsoft.com/office/officeart/2005/8/layout/vList3#1"/>
    <dgm:cxn modelId="{7A3A7C55-8336-4A47-AF01-89E874F464D7}" type="presParOf" srcId="{CC44DEBF-76D7-41F4-87E9-C37F86D36DB8}" destId="{09A9FBC1-FDC5-4AF3-9407-3EC161F7D624}" srcOrd="1" destOrd="0" presId="urn:microsoft.com/office/officeart/2005/8/layout/vList3#1"/>
    <dgm:cxn modelId="{BB448A37-2771-49D9-B88C-4FA2C0CF41B8}" type="presParOf" srcId="{1D502998-65E5-432B-A458-B2ADDB267631}" destId="{1E9F52B6-DB4D-4A7B-80DB-CA144696667C}" srcOrd="1" destOrd="0" presId="urn:microsoft.com/office/officeart/2005/8/layout/vList3#1"/>
    <dgm:cxn modelId="{CC9AC739-E38B-4324-8EBB-122CB115EB40}" type="presParOf" srcId="{1D502998-65E5-432B-A458-B2ADDB267631}" destId="{11C4D3B7-436F-4335-B1A8-98F3870FEB44}" srcOrd="2" destOrd="0" presId="urn:microsoft.com/office/officeart/2005/8/layout/vList3#1"/>
    <dgm:cxn modelId="{941C212E-94A5-434B-A0C3-256040DC1C40}" type="presParOf" srcId="{11C4D3B7-436F-4335-B1A8-98F3870FEB44}" destId="{9626C536-AE28-4858-A905-F68F1F97DD03}" srcOrd="0" destOrd="0" presId="urn:microsoft.com/office/officeart/2005/8/layout/vList3#1"/>
    <dgm:cxn modelId="{3EE6E466-E032-4099-BCE5-F447D963911B}" type="presParOf" srcId="{11C4D3B7-436F-4335-B1A8-98F3870FEB44}" destId="{A615F2B0-B0D1-4717-B31E-AA24D9926368}" srcOrd="1" destOrd="0" presId="urn:microsoft.com/office/officeart/2005/8/layout/vList3#1"/>
    <dgm:cxn modelId="{46C52F15-B8D7-494E-9306-FAFA35CF7439}" type="presParOf" srcId="{1D502998-65E5-432B-A458-B2ADDB267631}" destId="{78FF9F71-94A0-4FE9-927E-061D09D0B72D}" srcOrd="3" destOrd="0" presId="urn:microsoft.com/office/officeart/2005/8/layout/vList3#1"/>
    <dgm:cxn modelId="{DA8B7883-6F23-4201-8788-36F1529CC1D7}" type="presParOf" srcId="{1D502998-65E5-432B-A458-B2ADDB267631}" destId="{442E0DE3-4DA8-4F5E-826A-0FCE34010C9F}" srcOrd="4" destOrd="0" presId="urn:microsoft.com/office/officeart/2005/8/layout/vList3#1"/>
    <dgm:cxn modelId="{D8F7372A-5735-42FD-9ADE-3A14E4037515}" type="presParOf" srcId="{442E0DE3-4DA8-4F5E-826A-0FCE34010C9F}" destId="{D42442F4-A8E2-4623-B19B-9DFE8B75DEFA}" srcOrd="0" destOrd="0" presId="urn:microsoft.com/office/officeart/2005/8/layout/vList3#1"/>
    <dgm:cxn modelId="{E35F245B-C3F6-4437-B4BF-F5A7B397C55D}" type="presParOf" srcId="{442E0DE3-4DA8-4F5E-826A-0FCE34010C9F}" destId="{47CFBBAF-4BD8-4B4A-BD9D-07BAEFD60551}" srcOrd="1" destOrd="0" presId="urn:microsoft.com/office/officeart/2005/8/layout/vList3#1"/>
    <dgm:cxn modelId="{09FE4217-C4C4-44F2-AFD8-FF5CDDF98444}" type="presParOf" srcId="{1D502998-65E5-432B-A458-B2ADDB267631}" destId="{4D026A7F-F182-45CC-8A15-14A393EEF2CE}" srcOrd="5" destOrd="0" presId="urn:microsoft.com/office/officeart/2005/8/layout/vList3#1"/>
    <dgm:cxn modelId="{60B88EF6-E843-4334-93EE-E30681C8C0CA}" type="presParOf" srcId="{1D502998-65E5-432B-A458-B2ADDB267631}" destId="{82C0AC44-0693-472B-B9DE-7BB24132E5E2}" srcOrd="6" destOrd="0" presId="urn:microsoft.com/office/officeart/2005/8/layout/vList3#1"/>
    <dgm:cxn modelId="{171C8565-2150-4D07-B43A-0D4629B338FE}" type="presParOf" srcId="{82C0AC44-0693-472B-B9DE-7BB24132E5E2}" destId="{1F4D3778-097D-472A-917F-599CE852D1E7}" srcOrd="0" destOrd="0" presId="urn:microsoft.com/office/officeart/2005/8/layout/vList3#1"/>
    <dgm:cxn modelId="{8D86E9B4-3AB6-4439-9E2D-840A923E027D}" type="presParOf" srcId="{82C0AC44-0693-472B-B9DE-7BB24132E5E2}" destId="{C6E00080-AC46-49E7-BA36-5802A465ED86}" srcOrd="1" destOrd="0" presId="urn:microsoft.com/office/officeart/2005/8/layout/vList3#1"/>
    <dgm:cxn modelId="{3B1E05F2-CB3D-4ECC-8C85-2238CDC86635}" type="presParOf" srcId="{1D502998-65E5-432B-A458-B2ADDB267631}" destId="{D040AB78-473B-4152-922D-9799A7F92FD2}" srcOrd="7" destOrd="0" presId="urn:microsoft.com/office/officeart/2005/8/layout/vList3#1"/>
    <dgm:cxn modelId="{582A7B27-C3A1-449E-9D82-8B7631AAFECC}" type="presParOf" srcId="{1D502998-65E5-432B-A458-B2ADDB267631}" destId="{14C24BB6-208E-4B39-A02C-7E623A662A00}" srcOrd="8" destOrd="0" presId="urn:microsoft.com/office/officeart/2005/8/layout/vList3#1"/>
    <dgm:cxn modelId="{9C78199B-A17E-4797-A47A-C07DED4A43BE}" type="presParOf" srcId="{14C24BB6-208E-4B39-A02C-7E623A662A00}" destId="{0EBF2BDA-C0B3-4F35-9CE4-48C142B1582E}" srcOrd="0" destOrd="0" presId="urn:microsoft.com/office/officeart/2005/8/layout/vList3#1"/>
    <dgm:cxn modelId="{4D88D99E-5A8A-4318-AB9B-13047B76DD88}" type="presParOf" srcId="{14C24BB6-208E-4B39-A02C-7E623A662A00}" destId="{BBD7AA79-6EE2-42E9-A74D-71355E2AA089}" srcOrd="1" destOrd="0" presId="urn:microsoft.com/office/officeart/2005/8/layout/vList3#1"/>
    <dgm:cxn modelId="{7C2F6478-140C-4F89-98FF-BAB5057709B0}" type="presParOf" srcId="{1D502998-65E5-432B-A458-B2ADDB267631}" destId="{95118B70-3A4A-4D84-AA19-0F550F76596D}" srcOrd="9" destOrd="0" presId="urn:microsoft.com/office/officeart/2005/8/layout/vList3#1"/>
    <dgm:cxn modelId="{25401D41-0E78-4B6A-A5B1-EB95AB862A9D}" type="presParOf" srcId="{1D502998-65E5-432B-A458-B2ADDB267631}" destId="{EA5B9C1E-0FE2-4C3F-8193-D9480C861758}" srcOrd="10" destOrd="0" presId="urn:microsoft.com/office/officeart/2005/8/layout/vList3#1"/>
    <dgm:cxn modelId="{731A296F-B864-4BC9-AFF5-4AD2E306031E}" type="presParOf" srcId="{EA5B9C1E-0FE2-4C3F-8193-D9480C861758}" destId="{2190114C-1FA3-44F9-A5A0-77D21DA103E6}" srcOrd="0" destOrd="0" presId="urn:microsoft.com/office/officeart/2005/8/layout/vList3#1"/>
    <dgm:cxn modelId="{699A2979-2B71-4285-8D60-755B058CA768}" type="presParOf" srcId="{EA5B9C1E-0FE2-4C3F-8193-D9480C861758}" destId="{C49784B3-768A-4270-AABA-A78198DF7C1F}" srcOrd="1" destOrd="0" presId="urn:microsoft.com/office/officeart/2005/8/layout/vList3#1"/>
    <dgm:cxn modelId="{4ADEB71B-AFC2-465B-A917-FE286D22BB92}" type="presParOf" srcId="{1D502998-65E5-432B-A458-B2ADDB267631}" destId="{622FF223-474E-4A3B-A845-AD9707CA92D1}" srcOrd="11" destOrd="0" presId="urn:microsoft.com/office/officeart/2005/8/layout/vList3#1"/>
    <dgm:cxn modelId="{05B5E6A8-FE62-4E3B-AFDD-61957CF6BFCA}" type="presParOf" srcId="{1D502998-65E5-432B-A458-B2ADDB267631}" destId="{06FD2103-6C4E-4FEB-ABBC-D4640CC7F81A}" srcOrd="12" destOrd="0" presId="urn:microsoft.com/office/officeart/2005/8/layout/vList3#1"/>
    <dgm:cxn modelId="{C6CBCB7D-FA17-4E5F-B228-6D7C93056BA7}" type="presParOf" srcId="{06FD2103-6C4E-4FEB-ABBC-D4640CC7F81A}" destId="{06CF4E2F-01CF-41BF-8497-5AD9C6177BB0}" srcOrd="0" destOrd="0" presId="urn:microsoft.com/office/officeart/2005/8/layout/vList3#1"/>
    <dgm:cxn modelId="{4A8266EE-DEC3-4F50-9F36-DDCF99E51737}" type="presParOf" srcId="{06FD2103-6C4E-4FEB-ABBC-D4640CC7F81A}" destId="{16972EF2-2523-479D-81B0-24CB574F733A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45DBBD8-FD45-4634-9303-AE6893A8DF2B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FBDD455-D7E0-46DF-AB88-C1CF32104608}">
      <dgm:prSet phldrT="[Текст]"/>
      <dgm:spPr/>
      <dgm:t>
        <a:bodyPr/>
        <a:lstStyle/>
        <a:p>
          <a:r>
            <a:rPr lang="ru-RU" dirty="0"/>
            <a:t>- по количеству интервьюеров:</a:t>
          </a:r>
        </a:p>
      </dgm:t>
    </dgm:pt>
    <dgm:pt modelId="{0490C45B-0D78-492C-826E-8F136A44909F}" type="parTrans" cxnId="{146799BA-6820-4BF9-9385-5C77A2978F58}">
      <dgm:prSet/>
      <dgm:spPr/>
      <dgm:t>
        <a:bodyPr/>
        <a:lstStyle/>
        <a:p>
          <a:endParaRPr lang="ru-RU"/>
        </a:p>
      </dgm:t>
    </dgm:pt>
    <dgm:pt modelId="{98403D0B-026E-433F-ACE9-92FBBA72E6F6}" type="sibTrans" cxnId="{146799BA-6820-4BF9-9385-5C77A2978F58}">
      <dgm:prSet/>
      <dgm:spPr/>
      <dgm:t>
        <a:bodyPr/>
        <a:lstStyle/>
        <a:p>
          <a:endParaRPr lang="ru-RU"/>
        </a:p>
      </dgm:t>
    </dgm:pt>
    <dgm:pt modelId="{3A6872CC-8F96-4BB4-AF7A-489596330C49}">
      <dgm:prSet/>
      <dgm:spPr/>
      <dgm:t>
        <a:bodyPr/>
        <a:lstStyle/>
        <a:p>
          <a:r>
            <a:rPr lang="ru-RU" dirty="0"/>
            <a:t>- по форме:</a:t>
          </a:r>
        </a:p>
      </dgm:t>
    </dgm:pt>
    <dgm:pt modelId="{6D31CEA9-432C-4400-9DF7-0D5BBA5DEDAD}" type="parTrans" cxnId="{E6555A31-0AF2-4942-97A0-EA537B550D12}">
      <dgm:prSet/>
      <dgm:spPr/>
      <dgm:t>
        <a:bodyPr/>
        <a:lstStyle/>
        <a:p>
          <a:endParaRPr lang="ru-RU"/>
        </a:p>
      </dgm:t>
    </dgm:pt>
    <dgm:pt modelId="{1F8EEEF1-F1AB-4D26-B6DF-E347F0F43C33}" type="sibTrans" cxnId="{E6555A31-0AF2-4942-97A0-EA537B550D12}">
      <dgm:prSet/>
      <dgm:spPr/>
      <dgm:t>
        <a:bodyPr/>
        <a:lstStyle/>
        <a:p>
          <a:endParaRPr lang="ru-RU"/>
        </a:p>
      </dgm:t>
    </dgm:pt>
    <dgm:pt modelId="{61764287-99B3-48DE-A285-385B067CBA5A}">
      <dgm:prSet phldrT="[Текст]" custT="1"/>
      <dgm:spPr/>
      <dgm:t>
        <a:bodyPr/>
        <a:lstStyle/>
        <a:p>
          <a:r>
            <a:rPr lang="ru-RU" sz="2000" dirty="0"/>
            <a:t>индивидуальное</a:t>
          </a:r>
        </a:p>
      </dgm:t>
    </dgm:pt>
    <dgm:pt modelId="{B334DA95-7F64-4E81-A323-8E54AF65457D}" type="parTrans" cxnId="{0300E541-4D1F-4550-B532-C3FBD0F709DF}">
      <dgm:prSet/>
      <dgm:spPr/>
      <dgm:t>
        <a:bodyPr/>
        <a:lstStyle/>
        <a:p>
          <a:endParaRPr lang="ru-RU"/>
        </a:p>
      </dgm:t>
    </dgm:pt>
    <dgm:pt modelId="{8BF4A37A-9F37-47A3-BF58-3514D70922CA}" type="sibTrans" cxnId="{0300E541-4D1F-4550-B532-C3FBD0F709DF}">
      <dgm:prSet/>
      <dgm:spPr/>
      <dgm:t>
        <a:bodyPr/>
        <a:lstStyle/>
        <a:p>
          <a:endParaRPr lang="ru-RU"/>
        </a:p>
      </dgm:t>
    </dgm:pt>
    <dgm:pt modelId="{C84603AB-29EC-42D3-A62A-E906E09712DB}">
      <dgm:prSet phldrT="[Текст]" custT="1"/>
      <dgm:spPr/>
      <dgm:t>
        <a:bodyPr/>
        <a:lstStyle/>
        <a:p>
          <a:r>
            <a:rPr lang="ru-RU" sz="2000" dirty="0"/>
            <a:t>групповое;</a:t>
          </a:r>
        </a:p>
      </dgm:t>
    </dgm:pt>
    <dgm:pt modelId="{5BD461B8-2098-428E-8DA2-430505CC5900}" type="parTrans" cxnId="{7137A733-0081-4AA4-9ADC-81F6A36FF4B9}">
      <dgm:prSet/>
      <dgm:spPr/>
      <dgm:t>
        <a:bodyPr/>
        <a:lstStyle/>
        <a:p>
          <a:endParaRPr lang="ru-RU"/>
        </a:p>
      </dgm:t>
    </dgm:pt>
    <dgm:pt modelId="{00927119-90C0-473D-B7F3-93DA9B2673F5}" type="sibTrans" cxnId="{7137A733-0081-4AA4-9ADC-81F6A36FF4B9}">
      <dgm:prSet/>
      <dgm:spPr/>
      <dgm:t>
        <a:bodyPr/>
        <a:lstStyle/>
        <a:p>
          <a:endParaRPr lang="ru-RU"/>
        </a:p>
      </dgm:t>
    </dgm:pt>
    <dgm:pt modelId="{6AE0015C-806B-42B7-A7C5-88CC83DC91E2}">
      <dgm:prSet custT="1"/>
      <dgm:spPr/>
      <dgm:t>
        <a:bodyPr/>
        <a:lstStyle/>
        <a:p>
          <a:r>
            <a:rPr lang="ru-RU" sz="2000" dirty="0"/>
            <a:t>свободное (имеется программа и стройная стратегия опроса); </a:t>
          </a:r>
        </a:p>
      </dgm:t>
    </dgm:pt>
    <dgm:pt modelId="{FD2737F5-F578-41C5-A2AB-468811F3208A}" type="parTrans" cxnId="{98A1D2F6-1177-4BF4-AAA1-30AE2A9AE7BC}">
      <dgm:prSet/>
      <dgm:spPr/>
      <dgm:t>
        <a:bodyPr/>
        <a:lstStyle/>
        <a:p>
          <a:endParaRPr lang="ru-RU"/>
        </a:p>
      </dgm:t>
    </dgm:pt>
    <dgm:pt modelId="{C63E94A1-EF0D-41D5-BC3A-61DA4845B2E1}" type="sibTrans" cxnId="{98A1D2F6-1177-4BF4-AAA1-30AE2A9AE7BC}">
      <dgm:prSet/>
      <dgm:spPr/>
      <dgm:t>
        <a:bodyPr/>
        <a:lstStyle/>
        <a:p>
          <a:endParaRPr lang="ru-RU"/>
        </a:p>
      </dgm:t>
    </dgm:pt>
    <dgm:pt modelId="{32B07552-2217-4989-B4F5-B3852F9A3D90}">
      <dgm:prSet custT="1"/>
      <dgm:spPr/>
      <dgm:t>
        <a:bodyPr/>
        <a:lstStyle/>
        <a:p>
          <a:r>
            <a:rPr lang="ru-RU" sz="1800" dirty="0"/>
            <a:t>стандартизированное (с детальной разработкой всей процедуры: плана, последовательности вопросов, вариантов ответов, стойкая стратегия и тактика); </a:t>
          </a:r>
        </a:p>
      </dgm:t>
    </dgm:pt>
    <dgm:pt modelId="{EF6CE614-ACF6-413D-8346-93FC822E0D02}" type="parTrans" cxnId="{476F5326-1FD3-481F-8EA5-FE091E49E2AA}">
      <dgm:prSet/>
      <dgm:spPr/>
      <dgm:t>
        <a:bodyPr/>
        <a:lstStyle/>
        <a:p>
          <a:endParaRPr lang="ru-RU"/>
        </a:p>
      </dgm:t>
    </dgm:pt>
    <dgm:pt modelId="{ACDE1341-20B5-4BB3-8C01-7F0DE700A121}" type="sibTrans" cxnId="{476F5326-1FD3-481F-8EA5-FE091E49E2AA}">
      <dgm:prSet/>
      <dgm:spPr/>
      <dgm:t>
        <a:bodyPr/>
        <a:lstStyle/>
        <a:p>
          <a:endParaRPr lang="ru-RU"/>
        </a:p>
      </dgm:t>
    </dgm:pt>
    <dgm:pt modelId="{B3FA870E-7048-45AE-A8EE-3C5938DB0AF7}">
      <dgm:prSet custT="1"/>
      <dgm:spPr/>
      <dgm:t>
        <a:bodyPr/>
        <a:lstStyle/>
        <a:p>
          <a:r>
            <a:rPr lang="ru-RU" sz="1800" dirty="0"/>
            <a:t>частично стандартизированная (стройная стратегия, а тактика более свободная). </a:t>
          </a:r>
        </a:p>
      </dgm:t>
    </dgm:pt>
    <dgm:pt modelId="{52ECC0F2-0B07-4AA8-BAEC-BF140D4F1593}" type="parTrans" cxnId="{D60BAECF-83B2-4C4D-9F80-C6A49C6CF805}">
      <dgm:prSet/>
      <dgm:spPr/>
      <dgm:t>
        <a:bodyPr/>
        <a:lstStyle/>
        <a:p>
          <a:endParaRPr lang="ru-RU"/>
        </a:p>
      </dgm:t>
    </dgm:pt>
    <dgm:pt modelId="{FA1BDF40-9B93-4C77-937A-766ECADB9E06}" type="sibTrans" cxnId="{D60BAECF-83B2-4C4D-9F80-C6A49C6CF805}">
      <dgm:prSet/>
      <dgm:spPr/>
      <dgm:t>
        <a:bodyPr/>
        <a:lstStyle/>
        <a:p>
          <a:endParaRPr lang="ru-RU"/>
        </a:p>
      </dgm:t>
    </dgm:pt>
    <dgm:pt modelId="{1E8770A2-FB61-4D8E-817E-B831AC31198A}" type="pres">
      <dgm:prSet presAssocID="{745DBBD8-FD45-4634-9303-AE6893A8DF2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53C0919-05E7-4EEF-8152-B47029195096}" type="pres">
      <dgm:prSet presAssocID="{5FBDD455-D7E0-46DF-AB88-C1CF32104608}" presName="root" presStyleCnt="0"/>
      <dgm:spPr/>
    </dgm:pt>
    <dgm:pt modelId="{4051EE7F-C72D-43CB-8162-EE27B2C4235B}" type="pres">
      <dgm:prSet presAssocID="{5FBDD455-D7E0-46DF-AB88-C1CF32104608}" presName="rootComposite" presStyleCnt="0"/>
      <dgm:spPr/>
    </dgm:pt>
    <dgm:pt modelId="{C8D29E76-E6FC-43B4-8B4F-A147E11793F6}" type="pres">
      <dgm:prSet presAssocID="{5FBDD455-D7E0-46DF-AB88-C1CF32104608}" presName="rootText" presStyleLbl="node1" presStyleIdx="0" presStyleCnt="2" custScaleX="220056"/>
      <dgm:spPr/>
    </dgm:pt>
    <dgm:pt modelId="{5406FD86-51B0-41CD-9250-7F39EB851AD5}" type="pres">
      <dgm:prSet presAssocID="{5FBDD455-D7E0-46DF-AB88-C1CF32104608}" presName="rootConnector" presStyleLbl="node1" presStyleIdx="0" presStyleCnt="2"/>
      <dgm:spPr/>
    </dgm:pt>
    <dgm:pt modelId="{A9A81576-E188-45E6-9C3E-0E38F424236A}" type="pres">
      <dgm:prSet presAssocID="{5FBDD455-D7E0-46DF-AB88-C1CF32104608}" presName="childShape" presStyleCnt="0"/>
      <dgm:spPr/>
    </dgm:pt>
    <dgm:pt modelId="{368548B4-D5DC-45BF-BDD6-4CB305F0D155}" type="pres">
      <dgm:prSet presAssocID="{B334DA95-7F64-4E81-A323-8E54AF65457D}" presName="Name13" presStyleLbl="parChTrans1D2" presStyleIdx="0" presStyleCnt="5"/>
      <dgm:spPr/>
    </dgm:pt>
    <dgm:pt modelId="{7D4377A6-FA58-4389-A29C-A23169739034}" type="pres">
      <dgm:prSet presAssocID="{61764287-99B3-48DE-A285-385B067CBA5A}" presName="childText" presStyleLbl="bgAcc1" presStyleIdx="0" presStyleCnt="5" custScaleX="194803">
        <dgm:presLayoutVars>
          <dgm:bulletEnabled val="1"/>
        </dgm:presLayoutVars>
      </dgm:prSet>
      <dgm:spPr/>
    </dgm:pt>
    <dgm:pt modelId="{8AA8416D-C4E2-4CCD-AFDA-E18818F17648}" type="pres">
      <dgm:prSet presAssocID="{5BD461B8-2098-428E-8DA2-430505CC5900}" presName="Name13" presStyleLbl="parChTrans1D2" presStyleIdx="1" presStyleCnt="5"/>
      <dgm:spPr/>
    </dgm:pt>
    <dgm:pt modelId="{6DA1B172-0369-4E2C-BB1A-5B277D0EB89D}" type="pres">
      <dgm:prSet presAssocID="{C84603AB-29EC-42D3-A62A-E906E09712DB}" presName="childText" presStyleLbl="bgAcc1" presStyleIdx="1" presStyleCnt="5" custScaleX="185076">
        <dgm:presLayoutVars>
          <dgm:bulletEnabled val="1"/>
        </dgm:presLayoutVars>
      </dgm:prSet>
      <dgm:spPr/>
    </dgm:pt>
    <dgm:pt modelId="{B8123AE3-DD18-4C03-A94F-2222D665D041}" type="pres">
      <dgm:prSet presAssocID="{3A6872CC-8F96-4BB4-AF7A-489596330C49}" presName="root" presStyleCnt="0"/>
      <dgm:spPr/>
    </dgm:pt>
    <dgm:pt modelId="{9C4F45AC-783A-40C3-A5D7-471A2E8B471C}" type="pres">
      <dgm:prSet presAssocID="{3A6872CC-8F96-4BB4-AF7A-489596330C49}" presName="rootComposite" presStyleCnt="0"/>
      <dgm:spPr/>
    </dgm:pt>
    <dgm:pt modelId="{8FF7CF93-FC25-48B5-881C-A3AED1B1AB51}" type="pres">
      <dgm:prSet presAssocID="{3A6872CC-8F96-4BB4-AF7A-489596330C49}" presName="rootText" presStyleLbl="node1" presStyleIdx="1" presStyleCnt="2" custScaleX="155041"/>
      <dgm:spPr/>
    </dgm:pt>
    <dgm:pt modelId="{B3DCF63C-79CB-416C-8A40-BF15D18B6E2F}" type="pres">
      <dgm:prSet presAssocID="{3A6872CC-8F96-4BB4-AF7A-489596330C49}" presName="rootConnector" presStyleLbl="node1" presStyleIdx="1" presStyleCnt="2"/>
      <dgm:spPr/>
    </dgm:pt>
    <dgm:pt modelId="{FCC656A4-086C-4E08-ADAD-5F1DA7E9F5F8}" type="pres">
      <dgm:prSet presAssocID="{3A6872CC-8F96-4BB4-AF7A-489596330C49}" presName="childShape" presStyleCnt="0"/>
      <dgm:spPr/>
    </dgm:pt>
    <dgm:pt modelId="{4665D08E-42B9-46A5-8A76-D93B24E56DD3}" type="pres">
      <dgm:prSet presAssocID="{FD2737F5-F578-41C5-A2AB-468811F3208A}" presName="Name13" presStyleLbl="parChTrans1D2" presStyleIdx="2" presStyleCnt="5"/>
      <dgm:spPr/>
    </dgm:pt>
    <dgm:pt modelId="{63580E40-E8B0-4ECD-A3DB-327C35D70350}" type="pres">
      <dgm:prSet presAssocID="{6AE0015C-806B-42B7-A7C5-88CC83DC91E2}" presName="childText" presStyleLbl="bgAcc1" presStyleIdx="2" presStyleCnt="5" custScaleX="388384" custScaleY="121338">
        <dgm:presLayoutVars>
          <dgm:bulletEnabled val="1"/>
        </dgm:presLayoutVars>
      </dgm:prSet>
      <dgm:spPr/>
    </dgm:pt>
    <dgm:pt modelId="{948C8281-0EB0-4D13-BAA1-1A3636CBD2AA}" type="pres">
      <dgm:prSet presAssocID="{EF6CE614-ACF6-413D-8346-93FC822E0D02}" presName="Name13" presStyleLbl="parChTrans1D2" presStyleIdx="3" presStyleCnt="5"/>
      <dgm:spPr/>
    </dgm:pt>
    <dgm:pt modelId="{72C89F99-A371-451E-95C8-ADD454D7D60E}" type="pres">
      <dgm:prSet presAssocID="{32B07552-2217-4989-B4F5-B3852F9A3D90}" presName="childText" presStyleLbl="bgAcc1" presStyleIdx="3" presStyleCnt="5" custScaleX="399372" custScaleY="191404">
        <dgm:presLayoutVars>
          <dgm:bulletEnabled val="1"/>
        </dgm:presLayoutVars>
      </dgm:prSet>
      <dgm:spPr/>
    </dgm:pt>
    <dgm:pt modelId="{B8C5178F-CEC7-4C1F-9E59-83C0093DFE8A}" type="pres">
      <dgm:prSet presAssocID="{52ECC0F2-0B07-4AA8-BAEC-BF140D4F1593}" presName="Name13" presStyleLbl="parChTrans1D2" presStyleIdx="4" presStyleCnt="5"/>
      <dgm:spPr/>
    </dgm:pt>
    <dgm:pt modelId="{DC3CC9A2-EFA0-4605-8718-0AD5B8C8A5D5}" type="pres">
      <dgm:prSet presAssocID="{B3FA870E-7048-45AE-A8EE-3C5938DB0AF7}" presName="childText" presStyleLbl="bgAcc1" presStyleIdx="4" presStyleCnt="5" custScaleX="363208" custScaleY="148886">
        <dgm:presLayoutVars>
          <dgm:bulletEnabled val="1"/>
        </dgm:presLayoutVars>
      </dgm:prSet>
      <dgm:spPr/>
    </dgm:pt>
  </dgm:ptLst>
  <dgm:cxnLst>
    <dgm:cxn modelId="{2DF57B01-2A2A-4F6C-8881-EB788B2A73C5}" type="presOf" srcId="{C84603AB-29EC-42D3-A62A-E906E09712DB}" destId="{6DA1B172-0369-4E2C-BB1A-5B277D0EB89D}" srcOrd="0" destOrd="0" presId="urn:microsoft.com/office/officeart/2005/8/layout/hierarchy3"/>
    <dgm:cxn modelId="{D9BC1C16-0C45-448D-9FD1-AB1187D8F29A}" type="presOf" srcId="{5FBDD455-D7E0-46DF-AB88-C1CF32104608}" destId="{5406FD86-51B0-41CD-9250-7F39EB851AD5}" srcOrd="1" destOrd="0" presId="urn:microsoft.com/office/officeart/2005/8/layout/hierarchy3"/>
    <dgm:cxn modelId="{52901E1A-EAEA-4754-B02C-5F026D9B0E77}" type="presOf" srcId="{B334DA95-7F64-4E81-A323-8E54AF65457D}" destId="{368548B4-D5DC-45BF-BDD6-4CB305F0D155}" srcOrd="0" destOrd="0" presId="urn:microsoft.com/office/officeart/2005/8/layout/hierarchy3"/>
    <dgm:cxn modelId="{476F5326-1FD3-481F-8EA5-FE091E49E2AA}" srcId="{3A6872CC-8F96-4BB4-AF7A-489596330C49}" destId="{32B07552-2217-4989-B4F5-B3852F9A3D90}" srcOrd="1" destOrd="0" parTransId="{EF6CE614-ACF6-413D-8346-93FC822E0D02}" sibTransId="{ACDE1341-20B5-4BB3-8C01-7F0DE700A121}"/>
    <dgm:cxn modelId="{6C0EDE2B-8E2F-405B-B9A1-2BC0F4D3EAB0}" type="presOf" srcId="{52ECC0F2-0B07-4AA8-BAEC-BF140D4F1593}" destId="{B8C5178F-CEC7-4C1F-9E59-83C0093DFE8A}" srcOrd="0" destOrd="0" presId="urn:microsoft.com/office/officeart/2005/8/layout/hierarchy3"/>
    <dgm:cxn modelId="{E6555A31-0AF2-4942-97A0-EA537B550D12}" srcId="{745DBBD8-FD45-4634-9303-AE6893A8DF2B}" destId="{3A6872CC-8F96-4BB4-AF7A-489596330C49}" srcOrd="1" destOrd="0" parTransId="{6D31CEA9-432C-4400-9DF7-0D5BBA5DEDAD}" sibTransId="{1F8EEEF1-F1AB-4D26-B6DF-E347F0F43C33}"/>
    <dgm:cxn modelId="{7137A733-0081-4AA4-9ADC-81F6A36FF4B9}" srcId="{5FBDD455-D7E0-46DF-AB88-C1CF32104608}" destId="{C84603AB-29EC-42D3-A62A-E906E09712DB}" srcOrd="1" destOrd="0" parTransId="{5BD461B8-2098-428E-8DA2-430505CC5900}" sibTransId="{00927119-90C0-473D-B7F3-93DA9B2673F5}"/>
    <dgm:cxn modelId="{92F64936-6E85-4680-8056-1E9C1C6CE3AC}" type="presOf" srcId="{61764287-99B3-48DE-A285-385B067CBA5A}" destId="{7D4377A6-FA58-4389-A29C-A23169739034}" srcOrd="0" destOrd="0" presId="urn:microsoft.com/office/officeart/2005/8/layout/hierarchy3"/>
    <dgm:cxn modelId="{0300E541-4D1F-4550-B532-C3FBD0F709DF}" srcId="{5FBDD455-D7E0-46DF-AB88-C1CF32104608}" destId="{61764287-99B3-48DE-A285-385B067CBA5A}" srcOrd="0" destOrd="0" parTransId="{B334DA95-7F64-4E81-A323-8E54AF65457D}" sibTransId="{8BF4A37A-9F37-47A3-BF58-3514D70922CA}"/>
    <dgm:cxn modelId="{78F41C73-4A80-43FB-BAC3-02168F985308}" type="presOf" srcId="{745DBBD8-FD45-4634-9303-AE6893A8DF2B}" destId="{1E8770A2-FB61-4D8E-817E-B831AC31198A}" srcOrd="0" destOrd="0" presId="urn:microsoft.com/office/officeart/2005/8/layout/hierarchy3"/>
    <dgm:cxn modelId="{F262AA57-1E63-4972-9777-E54F41A29C41}" type="presOf" srcId="{3A6872CC-8F96-4BB4-AF7A-489596330C49}" destId="{B3DCF63C-79CB-416C-8A40-BF15D18B6E2F}" srcOrd="1" destOrd="0" presId="urn:microsoft.com/office/officeart/2005/8/layout/hierarchy3"/>
    <dgm:cxn modelId="{85264285-8C1D-4404-A595-FF834BA90C9D}" type="presOf" srcId="{EF6CE614-ACF6-413D-8346-93FC822E0D02}" destId="{948C8281-0EB0-4D13-BAA1-1A3636CBD2AA}" srcOrd="0" destOrd="0" presId="urn:microsoft.com/office/officeart/2005/8/layout/hierarchy3"/>
    <dgm:cxn modelId="{7C11959E-D476-495C-B327-87E29F2DF903}" type="presOf" srcId="{FD2737F5-F578-41C5-A2AB-468811F3208A}" destId="{4665D08E-42B9-46A5-8A76-D93B24E56DD3}" srcOrd="0" destOrd="0" presId="urn:microsoft.com/office/officeart/2005/8/layout/hierarchy3"/>
    <dgm:cxn modelId="{01B4F0A7-5CE2-451F-B59A-019D7BC28C14}" type="presOf" srcId="{32B07552-2217-4989-B4F5-B3852F9A3D90}" destId="{72C89F99-A371-451E-95C8-ADD454D7D60E}" srcOrd="0" destOrd="0" presId="urn:microsoft.com/office/officeart/2005/8/layout/hierarchy3"/>
    <dgm:cxn modelId="{355D48AD-F187-4DF8-9651-2FB3BFA4E1D6}" type="presOf" srcId="{5BD461B8-2098-428E-8DA2-430505CC5900}" destId="{8AA8416D-C4E2-4CCD-AFDA-E18818F17648}" srcOrd="0" destOrd="0" presId="urn:microsoft.com/office/officeart/2005/8/layout/hierarchy3"/>
    <dgm:cxn modelId="{09AE56B2-9CEB-4EE5-8EED-A7682383C53B}" type="presOf" srcId="{B3FA870E-7048-45AE-A8EE-3C5938DB0AF7}" destId="{DC3CC9A2-EFA0-4605-8718-0AD5B8C8A5D5}" srcOrd="0" destOrd="0" presId="urn:microsoft.com/office/officeart/2005/8/layout/hierarchy3"/>
    <dgm:cxn modelId="{146799BA-6820-4BF9-9385-5C77A2978F58}" srcId="{745DBBD8-FD45-4634-9303-AE6893A8DF2B}" destId="{5FBDD455-D7E0-46DF-AB88-C1CF32104608}" srcOrd="0" destOrd="0" parTransId="{0490C45B-0D78-492C-826E-8F136A44909F}" sibTransId="{98403D0B-026E-433F-ACE9-92FBBA72E6F6}"/>
    <dgm:cxn modelId="{D60BAECF-83B2-4C4D-9F80-C6A49C6CF805}" srcId="{3A6872CC-8F96-4BB4-AF7A-489596330C49}" destId="{B3FA870E-7048-45AE-A8EE-3C5938DB0AF7}" srcOrd="2" destOrd="0" parTransId="{52ECC0F2-0B07-4AA8-BAEC-BF140D4F1593}" sibTransId="{FA1BDF40-9B93-4C77-937A-766ECADB9E06}"/>
    <dgm:cxn modelId="{CE4786D5-E687-4983-A04B-1421EC8C5C71}" type="presOf" srcId="{6AE0015C-806B-42B7-A7C5-88CC83DC91E2}" destId="{63580E40-E8B0-4ECD-A3DB-327C35D70350}" srcOrd="0" destOrd="0" presId="urn:microsoft.com/office/officeart/2005/8/layout/hierarchy3"/>
    <dgm:cxn modelId="{8EFFD6E5-EBFC-4CB0-8040-DEE576CAC0B7}" type="presOf" srcId="{5FBDD455-D7E0-46DF-AB88-C1CF32104608}" destId="{C8D29E76-E6FC-43B4-8B4F-A147E11793F6}" srcOrd="0" destOrd="0" presId="urn:microsoft.com/office/officeart/2005/8/layout/hierarchy3"/>
    <dgm:cxn modelId="{98A1D2F6-1177-4BF4-AAA1-30AE2A9AE7BC}" srcId="{3A6872CC-8F96-4BB4-AF7A-489596330C49}" destId="{6AE0015C-806B-42B7-A7C5-88CC83DC91E2}" srcOrd="0" destOrd="0" parTransId="{FD2737F5-F578-41C5-A2AB-468811F3208A}" sibTransId="{C63E94A1-EF0D-41D5-BC3A-61DA4845B2E1}"/>
    <dgm:cxn modelId="{F2DF2BFE-3BF2-4B52-9F0D-AB3A7932DE03}" type="presOf" srcId="{3A6872CC-8F96-4BB4-AF7A-489596330C49}" destId="{8FF7CF93-FC25-48B5-881C-A3AED1B1AB51}" srcOrd="0" destOrd="0" presId="urn:microsoft.com/office/officeart/2005/8/layout/hierarchy3"/>
    <dgm:cxn modelId="{AB82B57B-0831-4D5E-8BCC-FEAC4AD98620}" type="presParOf" srcId="{1E8770A2-FB61-4D8E-817E-B831AC31198A}" destId="{D53C0919-05E7-4EEF-8152-B47029195096}" srcOrd="0" destOrd="0" presId="urn:microsoft.com/office/officeart/2005/8/layout/hierarchy3"/>
    <dgm:cxn modelId="{DFD131D6-9D91-47E2-939E-EA044F498B23}" type="presParOf" srcId="{D53C0919-05E7-4EEF-8152-B47029195096}" destId="{4051EE7F-C72D-43CB-8162-EE27B2C4235B}" srcOrd="0" destOrd="0" presId="urn:microsoft.com/office/officeart/2005/8/layout/hierarchy3"/>
    <dgm:cxn modelId="{16C6710F-DC01-48CF-A7EF-91AFB603295F}" type="presParOf" srcId="{4051EE7F-C72D-43CB-8162-EE27B2C4235B}" destId="{C8D29E76-E6FC-43B4-8B4F-A147E11793F6}" srcOrd="0" destOrd="0" presId="urn:microsoft.com/office/officeart/2005/8/layout/hierarchy3"/>
    <dgm:cxn modelId="{F48FA9A8-96D2-42A9-AB16-05D811872F6F}" type="presParOf" srcId="{4051EE7F-C72D-43CB-8162-EE27B2C4235B}" destId="{5406FD86-51B0-41CD-9250-7F39EB851AD5}" srcOrd="1" destOrd="0" presId="urn:microsoft.com/office/officeart/2005/8/layout/hierarchy3"/>
    <dgm:cxn modelId="{8D1E5780-E078-41D5-B9DE-87B0F0F9BD8B}" type="presParOf" srcId="{D53C0919-05E7-4EEF-8152-B47029195096}" destId="{A9A81576-E188-45E6-9C3E-0E38F424236A}" srcOrd="1" destOrd="0" presId="urn:microsoft.com/office/officeart/2005/8/layout/hierarchy3"/>
    <dgm:cxn modelId="{B97DF0C5-1BE7-4FAC-8A70-5A517E101DCE}" type="presParOf" srcId="{A9A81576-E188-45E6-9C3E-0E38F424236A}" destId="{368548B4-D5DC-45BF-BDD6-4CB305F0D155}" srcOrd="0" destOrd="0" presId="urn:microsoft.com/office/officeart/2005/8/layout/hierarchy3"/>
    <dgm:cxn modelId="{ADBED78F-3EFE-418E-9F23-A345E135B91F}" type="presParOf" srcId="{A9A81576-E188-45E6-9C3E-0E38F424236A}" destId="{7D4377A6-FA58-4389-A29C-A23169739034}" srcOrd="1" destOrd="0" presId="urn:microsoft.com/office/officeart/2005/8/layout/hierarchy3"/>
    <dgm:cxn modelId="{FFCD57EA-F09E-4A47-9583-9599A99F442B}" type="presParOf" srcId="{A9A81576-E188-45E6-9C3E-0E38F424236A}" destId="{8AA8416D-C4E2-4CCD-AFDA-E18818F17648}" srcOrd="2" destOrd="0" presId="urn:microsoft.com/office/officeart/2005/8/layout/hierarchy3"/>
    <dgm:cxn modelId="{8D6CD4FF-EBE0-498B-BC17-6931B3E0E96C}" type="presParOf" srcId="{A9A81576-E188-45E6-9C3E-0E38F424236A}" destId="{6DA1B172-0369-4E2C-BB1A-5B277D0EB89D}" srcOrd="3" destOrd="0" presId="urn:microsoft.com/office/officeart/2005/8/layout/hierarchy3"/>
    <dgm:cxn modelId="{F4815321-7A30-495B-AE38-4C9A544AF2A8}" type="presParOf" srcId="{1E8770A2-FB61-4D8E-817E-B831AC31198A}" destId="{B8123AE3-DD18-4C03-A94F-2222D665D041}" srcOrd="1" destOrd="0" presId="urn:microsoft.com/office/officeart/2005/8/layout/hierarchy3"/>
    <dgm:cxn modelId="{78DC4724-B4BF-4463-934A-512BB0F4151D}" type="presParOf" srcId="{B8123AE3-DD18-4C03-A94F-2222D665D041}" destId="{9C4F45AC-783A-40C3-A5D7-471A2E8B471C}" srcOrd="0" destOrd="0" presId="urn:microsoft.com/office/officeart/2005/8/layout/hierarchy3"/>
    <dgm:cxn modelId="{4576DE77-9453-4EDB-BD0B-8FFF5566AB4F}" type="presParOf" srcId="{9C4F45AC-783A-40C3-A5D7-471A2E8B471C}" destId="{8FF7CF93-FC25-48B5-881C-A3AED1B1AB51}" srcOrd="0" destOrd="0" presId="urn:microsoft.com/office/officeart/2005/8/layout/hierarchy3"/>
    <dgm:cxn modelId="{9A68BBD0-2EF1-448C-88A7-169E9224354D}" type="presParOf" srcId="{9C4F45AC-783A-40C3-A5D7-471A2E8B471C}" destId="{B3DCF63C-79CB-416C-8A40-BF15D18B6E2F}" srcOrd="1" destOrd="0" presId="urn:microsoft.com/office/officeart/2005/8/layout/hierarchy3"/>
    <dgm:cxn modelId="{EFB27EC6-307F-42E1-91BF-0E0FF15BD0DF}" type="presParOf" srcId="{B8123AE3-DD18-4C03-A94F-2222D665D041}" destId="{FCC656A4-086C-4E08-ADAD-5F1DA7E9F5F8}" srcOrd="1" destOrd="0" presId="urn:microsoft.com/office/officeart/2005/8/layout/hierarchy3"/>
    <dgm:cxn modelId="{34417DA6-4DE5-4778-83DF-197A69592FF2}" type="presParOf" srcId="{FCC656A4-086C-4E08-ADAD-5F1DA7E9F5F8}" destId="{4665D08E-42B9-46A5-8A76-D93B24E56DD3}" srcOrd="0" destOrd="0" presId="urn:microsoft.com/office/officeart/2005/8/layout/hierarchy3"/>
    <dgm:cxn modelId="{0F0ECC5B-B74B-4ECD-995E-AB424B10028B}" type="presParOf" srcId="{FCC656A4-086C-4E08-ADAD-5F1DA7E9F5F8}" destId="{63580E40-E8B0-4ECD-A3DB-327C35D70350}" srcOrd="1" destOrd="0" presId="urn:microsoft.com/office/officeart/2005/8/layout/hierarchy3"/>
    <dgm:cxn modelId="{DF6E3E57-4F87-4B5B-AD43-1ECCC90CE82A}" type="presParOf" srcId="{FCC656A4-086C-4E08-ADAD-5F1DA7E9F5F8}" destId="{948C8281-0EB0-4D13-BAA1-1A3636CBD2AA}" srcOrd="2" destOrd="0" presId="urn:microsoft.com/office/officeart/2005/8/layout/hierarchy3"/>
    <dgm:cxn modelId="{51EB01D9-860D-4F76-A5BC-2704BA1A9690}" type="presParOf" srcId="{FCC656A4-086C-4E08-ADAD-5F1DA7E9F5F8}" destId="{72C89F99-A371-451E-95C8-ADD454D7D60E}" srcOrd="3" destOrd="0" presId="urn:microsoft.com/office/officeart/2005/8/layout/hierarchy3"/>
    <dgm:cxn modelId="{0E768090-D9B4-4622-8300-2E9499210EB9}" type="presParOf" srcId="{FCC656A4-086C-4E08-ADAD-5F1DA7E9F5F8}" destId="{B8C5178F-CEC7-4C1F-9E59-83C0093DFE8A}" srcOrd="4" destOrd="0" presId="urn:microsoft.com/office/officeart/2005/8/layout/hierarchy3"/>
    <dgm:cxn modelId="{DFEB3985-0D4E-4AF1-8CEC-9A02F1AB1A4B}" type="presParOf" srcId="{FCC656A4-086C-4E08-ADAD-5F1DA7E9F5F8}" destId="{DC3CC9A2-EFA0-4605-8718-0AD5B8C8A5D5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C3D3BED-8969-45FC-B257-F3027A52FC97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7FD66AB-45F8-4874-8EA9-7E63A8618007}">
      <dgm:prSet phldrT="[Текст]"/>
      <dgm:spPr/>
      <dgm:t>
        <a:bodyPr/>
        <a:lstStyle/>
        <a:p>
          <a:r>
            <a:rPr lang="ru-RU" dirty="0"/>
            <a:t>По функциям</a:t>
          </a:r>
        </a:p>
        <a:p>
          <a:r>
            <a:rPr lang="ru-RU" dirty="0"/>
            <a:t>Основные вопросы</a:t>
          </a:r>
        </a:p>
      </dgm:t>
    </dgm:pt>
    <dgm:pt modelId="{9AB62931-3A51-40A7-9913-4F54333C0F08}" type="parTrans" cxnId="{D76AE64A-DA79-4CB5-99FC-A81E721AD69D}">
      <dgm:prSet/>
      <dgm:spPr/>
      <dgm:t>
        <a:bodyPr/>
        <a:lstStyle/>
        <a:p>
          <a:endParaRPr lang="ru-RU"/>
        </a:p>
      </dgm:t>
    </dgm:pt>
    <dgm:pt modelId="{8B2950C7-FF7C-4194-AA22-3D4E8277331D}" type="sibTrans" cxnId="{D76AE64A-DA79-4CB5-99FC-A81E721AD69D}">
      <dgm:prSet/>
      <dgm:spPr/>
      <dgm:t>
        <a:bodyPr/>
        <a:lstStyle/>
        <a:p>
          <a:endParaRPr lang="ru-RU"/>
        </a:p>
      </dgm:t>
    </dgm:pt>
    <dgm:pt modelId="{EEFEABB9-DF28-4456-B5DA-CCDEE467EC26}">
      <dgm:prSet phldrT="[Текст]"/>
      <dgm:spPr/>
      <dgm:t>
        <a:bodyPr/>
        <a:lstStyle/>
        <a:p>
          <a:r>
            <a:rPr lang="ru-RU" dirty="0"/>
            <a:t>Сбор информации о содержании исследуемого явления, процесса </a:t>
          </a:r>
        </a:p>
      </dgm:t>
    </dgm:pt>
    <dgm:pt modelId="{F67021EB-954B-40EB-B17A-F3DC649B24F4}" type="parTrans" cxnId="{7241463D-244D-4F5B-9C03-401CD73A91AB}">
      <dgm:prSet/>
      <dgm:spPr/>
      <dgm:t>
        <a:bodyPr/>
        <a:lstStyle/>
        <a:p>
          <a:endParaRPr lang="ru-RU"/>
        </a:p>
      </dgm:t>
    </dgm:pt>
    <dgm:pt modelId="{20A39387-B618-447E-A512-1AB270D78333}" type="sibTrans" cxnId="{7241463D-244D-4F5B-9C03-401CD73A91AB}">
      <dgm:prSet/>
      <dgm:spPr/>
      <dgm:t>
        <a:bodyPr/>
        <a:lstStyle/>
        <a:p>
          <a:endParaRPr lang="ru-RU"/>
        </a:p>
      </dgm:t>
    </dgm:pt>
    <dgm:pt modelId="{FDD05950-C108-408A-B4CD-30EB0C88E519}">
      <dgm:prSet phldrT="[Текст]"/>
      <dgm:spPr/>
      <dgm:t>
        <a:bodyPr/>
        <a:lstStyle/>
        <a:p>
          <a:r>
            <a:rPr lang="ru-RU" dirty="0"/>
            <a:t>Неосновные вопросы</a:t>
          </a:r>
        </a:p>
      </dgm:t>
    </dgm:pt>
    <dgm:pt modelId="{0E0124C9-0D07-458D-BD1B-04CCAB864B0A}" type="parTrans" cxnId="{B93FC631-4E50-462F-BB21-5ED043A57134}">
      <dgm:prSet/>
      <dgm:spPr/>
      <dgm:t>
        <a:bodyPr/>
        <a:lstStyle/>
        <a:p>
          <a:endParaRPr lang="ru-RU"/>
        </a:p>
      </dgm:t>
    </dgm:pt>
    <dgm:pt modelId="{50D81445-A9AC-4744-B85C-03CDDE6C1858}" type="sibTrans" cxnId="{B93FC631-4E50-462F-BB21-5ED043A57134}">
      <dgm:prSet/>
      <dgm:spPr/>
      <dgm:t>
        <a:bodyPr/>
        <a:lstStyle/>
        <a:p>
          <a:endParaRPr lang="ru-RU"/>
        </a:p>
      </dgm:t>
    </dgm:pt>
    <dgm:pt modelId="{0DD7B158-5839-4151-B4AC-87C015E25EB8}">
      <dgm:prSet phldrT="[Текст]"/>
      <dgm:spPr/>
      <dgm:t>
        <a:bodyPr/>
        <a:lstStyle/>
        <a:p>
          <a:r>
            <a:rPr lang="ru-RU" dirty="0"/>
            <a:t>Вопросы-фильтры (На выявление адресата основного вопроса/ разветвляющие вопросы)</a:t>
          </a:r>
        </a:p>
      </dgm:t>
    </dgm:pt>
    <dgm:pt modelId="{A9F0D296-F9E6-41BD-B1F7-CEFC041EE58C}" type="parTrans" cxnId="{8E866B11-17D8-4FF4-A715-1D672D28E118}">
      <dgm:prSet/>
      <dgm:spPr/>
      <dgm:t>
        <a:bodyPr/>
        <a:lstStyle/>
        <a:p>
          <a:endParaRPr lang="ru-RU"/>
        </a:p>
      </dgm:t>
    </dgm:pt>
    <dgm:pt modelId="{8B5AABD2-A7B4-45AD-B99D-FB36B1208793}" type="sibTrans" cxnId="{8E866B11-17D8-4FF4-A715-1D672D28E118}">
      <dgm:prSet/>
      <dgm:spPr/>
      <dgm:t>
        <a:bodyPr/>
        <a:lstStyle/>
        <a:p>
          <a:endParaRPr lang="ru-RU"/>
        </a:p>
      </dgm:t>
    </dgm:pt>
    <dgm:pt modelId="{FBBBDE7E-8A05-46D2-BF14-54F8BC08E10A}">
      <dgm:prSet/>
      <dgm:spPr/>
      <dgm:t>
        <a:bodyPr/>
        <a:lstStyle/>
        <a:p>
          <a:r>
            <a:rPr lang="ru-RU" dirty="0"/>
            <a:t>Контрольные вопросы (На проверку искренности ответа)</a:t>
          </a:r>
        </a:p>
      </dgm:t>
    </dgm:pt>
    <dgm:pt modelId="{D5A6C1DF-41AF-44DF-8C15-03EFA06F652F}" type="parTrans" cxnId="{D1A2D04A-8C55-4529-93F3-4D1E3C192E8A}">
      <dgm:prSet/>
      <dgm:spPr/>
      <dgm:t>
        <a:bodyPr/>
        <a:lstStyle/>
        <a:p>
          <a:endParaRPr lang="ru-RU"/>
        </a:p>
      </dgm:t>
    </dgm:pt>
    <dgm:pt modelId="{6F2D5499-7852-4AAA-82C4-F561A8243973}" type="sibTrans" cxnId="{D1A2D04A-8C55-4529-93F3-4D1E3C192E8A}">
      <dgm:prSet/>
      <dgm:spPr/>
      <dgm:t>
        <a:bodyPr/>
        <a:lstStyle/>
        <a:p>
          <a:endParaRPr lang="ru-RU"/>
        </a:p>
      </dgm:t>
    </dgm:pt>
    <dgm:pt modelId="{93121435-3949-45FA-849D-62AC746B5C0E}">
      <dgm:prSet phldrT="[Текст]"/>
      <dgm:spPr/>
      <dgm:t>
        <a:bodyPr/>
        <a:lstStyle/>
        <a:p>
          <a:endParaRPr lang="ru-RU" dirty="0"/>
        </a:p>
      </dgm:t>
    </dgm:pt>
    <dgm:pt modelId="{27F1C2E5-1CE3-4082-B1C0-079EF1B870AA}" type="parTrans" cxnId="{E7F9A65C-3223-4F75-9B94-5A65702F9197}">
      <dgm:prSet/>
      <dgm:spPr/>
      <dgm:t>
        <a:bodyPr/>
        <a:lstStyle/>
        <a:p>
          <a:endParaRPr lang="ru-KZ"/>
        </a:p>
      </dgm:t>
    </dgm:pt>
    <dgm:pt modelId="{C9B5D73E-ED03-44B1-AFD6-CF9B6AC88014}" type="sibTrans" cxnId="{E7F9A65C-3223-4F75-9B94-5A65702F9197}">
      <dgm:prSet/>
      <dgm:spPr/>
      <dgm:t>
        <a:bodyPr/>
        <a:lstStyle/>
        <a:p>
          <a:endParaRPr lang="ru-KZ"/>
        </a:p>
      </dgm:t>
    </dgm:pt>
    <dgm:pt modelId="{E4DD0E8B-B559-4893-A9FD-683FEC264568}" type="pres">
      <dgm:prSet presAssocID="{1C3D3BED-8969-45FC-B257-F3027A52FC97}" presName="Name0" presStyleCnt="0">
        <dgm:presLayoutVars>
          <dgm:dir/>
          <dgm:animLvl val="lvl"/>
          <dgm:resizeHandles/>
        </dgm:presLayoutVars>
      </dgm:prSet>
      <dgm:spPr/>
    </dgm:pt>
    <dgm:pt modelId="{6337F9AC-0F91-402D-B580-3A3563EED9B6}" type="pres">
      <dgm:prSet presAssocID="{17FD66AB-45F8-4874-8EA9-7E63A8618007}" presName="linNode" presStyleCnt="0"/>
      <dgm:spPr/>
    </dgm:pt>
    <dgm:pt modelId="{B875DE35-AB13-4409-B49E-A474FBA36133}" type="pres">
      <dgm:prSet presAssocID="{17FD66AB-45F8-4874-8EA9-7E63A8618007}" presName="parentShp" presStyleLbl="node1" presStyleIdx="0" presStyleCnt="2">
        <dgm:presLayoutVars>
          <dgm:bulletEnabled val="1"/>
        </dgm:presLayoutVars>
      </dgm:prSet>
      <dgm:spPr/>
    </dgm:pt>
    <dgm:pt modelId="{C990BBAA-86BF-4543-BFD6-98BF2F6933FA}" type="pres">
      <dgm:prSet presAssocID="{17FD66AB-45F8-4874-8EA9-7E63A8618007}" presName="childShp" presStyleLbl="bgAccFollowNode1" presStyleIdx="0" presStyleCnt="2">
        <dgm:presLayoutVars>
          <dgm:bulletEnabled val="1"/>
        </dgm:presLayoutVars>
      </dgm:prSet>
      <dgm:spPr/>
    </dgm:pt>
    <dgm:pt modelId="{4ABA211F-496A-44EC-857F-E334AF2CBE95}" type="pres">
      <dgm:prSet presAssocID="{8B2950C7-FF7C-4194-AA22-3D4E8277331D}" presName="spacing" presStyleCnt="0"/>
      <dgm:spPr/>
    </dgm:pt>
    <dgm:pt modelId="{E2D1CEF3-2133-4B42-B53E-CDD437E54963}" type="pres">
      <dgm:prSet presAssocID="{FDD05950-C108-408A-B4CD-30EB0C88E519}" presName="linNode" presStyleCnt="0"/>
      <dgm:spPr/>
    </dgm:pt>
    <dgm:pt modelId="{01C5B0AE-A2DE-4D88-BE41-887BCBE49B80}" type="pres">
      <dgm:prSet presAssocID="{FDD05950-C108-408A-B4CD-30EB0C88E519}" presName="parentShp" presStyleLbl="node1" presStyleIdx="1" presStyleCnt="2">
        <dgm:presLayoutVars>
          <dgm:bulletEnabled val="1"/>
        </dgm:presLayoutVars>
      </dgm:prSet>
      <dgm:spPr/>
    </dgm:pt>
    <dgm:pt modelId="{B0681EB5-DC47-4ECE-8950-BBB4B60A8996}" type="pres">
      <dgm:prSet presAssocID="{FDD05950-C108-408A-B4CD-30EB0C88E519}" presName="childShp" presStyleLbl="bgAccFollowNode1" presStyleIdx="1" presStyleCnt="2" custScaleX="121605" custScaleY="149019">
        <dgm:presLayoutVars>
          <dgm:bulletEnabled val="1"/>
        </dgm:presLayoutVars>
      </dgm:prSet>
      <dgm:spPr/>
    </dgm:pt>
  </dgm:ptLst>
  <dgm:cxnLst>
    <dgm:cxn modelId="{8E866B11-17D8-4FF4-A715-1D672D28E118}" srcId="{FDD05950-C108-408A-B4CD-30EB0C88E519}" destId="{0DD7B158-5839-4151-B4AC-87C015E25EB8}" srcOrd="0" destOrd="0" parTransId="{A9F0D296-F9E6-41BD-B1F7-CEFC041EE58C}" sibTransId="{8B5AABD2-A7B4-45AD-B99D-FB36B1208793}"/>
    <dgm:cxn modelId="{57B80525-0A43-4A87-9145-321DA6A30D4F}" type="presOf" srcId="{17FD66AB-45F8-4874-8EA9-7E63A8618007}" destId="{B875DE35-AB13-4409-B49E-A474FBA36133}" srcOrd="0" destOrd="0" presId="urn:microsoft.com/office/officeart/2005/8/layout/vList6"/>
    <dgm:cxn modelId="{B93FC631-4E50-462F-BB21-5ED043A57134}" srcId="{1C3D3BED-8969-45FC-B257-F3027A52FC97}" destId="{FDD05950-C108-408A-B4CD-30EB0C88E519}" srcOrd="1" destOrd="0" parTransId="{0E0124C9-0D07-458D-BD1B-04CCAB864B0A}" sibTransId="{50D81445-A9AC-4744-B85C-03CDDE6C1858}"/>
    <dgm:cxn modelId="{7241463D-244D-4F5B-9C03-401CD73A91AB}" srcId="{17FD66AB-45F8-4874-8EA9-7E63A8618007}" destId="{EEFEABB9-DF28-4456-B5DA-CCDEE467EC26}" srcOrd="0" destOrd="0" parTransId="{F67021EB-954B-40EB-B17A-F3DC649B24F4}" sibTransId="{20A39387-B618-447E-A512-1AB270D78333}"/>
    <dgm:cxn modelId="{E7F9A65C-3223-4F75-9B94-5A65702F9197}" srcId="{0DD7B158-5839-4151-B4AC-87C015E25EB8}" destId="{93121435-3949-45FA-849D-62AC746B5C0E}" srcOrd="0" destOrd="0" parTransId="{27F1C2E5-1CE3-4082-B1C0-079EF1B870AA}" sibTransId="{C9B5D73E-ED03-44B1-AFD6-CF9B6AC88014}"/>
    <dgm:cxn modelId="{D1A2D04A-8C55-4529-93F3-4D1E3C192E8A}" srcId="{FDD05950-C108-408A-B4CD-30EB0C88E519}" destId="{FBBBDE7E-8A05-46D2-BF14-54F8BC08E10A}" srcOrd="1" destOrd="0" parTransId="{D5A6C1DF-41AF-44DF-8C15-03EFA06F652F}" sibTransId="{6F2D5499-7852-4AAA-82C4-F561A8243973}"/>
    <dgm:cxn modelId="{D76AE64A-DA79-4CB5-99FC-A81E721AD69D}" srcId="{1C3D3BED-8969-45FC-B257-F3027A52FC97}" destId="{17FD66AB-45F8-4874-8EA9-7E63A8618007}" srcOrd="0" destOrd="0" parTransId="{9AB62931-3A51-40A7-9913-4F54333C0F08}" sibTransId="{8B2950C7-FF7C-4194-AA22-3D4E8277331D}"/>
    <dgm:cxn modelId="{80AC5192-0579-4F1A-AF93-AB46A8E90744}" type="presOf" srcId="{0DD7B158-5839-4151-B4AC-87C015E25EB8}" destId="{B0681EB5-DC47-4ECE-8950-BBB4B60A8996}" srcOrd="0" destOrd="0" presId="urn:microsoft.com/office/officeart/2005/8/layout/vList6"/>
    <dgm:cxn modelId="{4C76A798-D374-4E49-A511-58E6E06EF6E3}" type="presOf" srcId="{EEFEABB9-DF28-4456-B5DA-CCDEE467EC26}" destId="{C990BBAA-86BF-4543-BFD6-98BF2F6933FA}" srcOrd="0" destOrd="0" presId="urn:microsoft.com/office/officeart/2005/8/layout/vList6"/>
    <dgm:cxn modelId="{70F641A7-F8DC-4F20-BA2F-1568E1C97A54}" type="presOf" srcId="{FBBBDE7E-8A05-46D2-BF14-54F8BC08E10A}" destId="{B0681EB5-DC47-4ECE-8950-BBB4B60A8996}" srcOrd="0" destOrd="2" presId="urn:microsoft.com/office/officeart/2005/8/layout/vList6"/>
    <dgm:cxn modelId="{7C7335CF-826F-4F86-8359-78AFB912129F}" type="presOf" srcId="{1C3D3BED-8969-45FC-B257-F3027A52FC97}" destId="{E4DD0E8B-B559-4893-A9FD-683FEC264568}" srcOrd="0" destOrd="0" presId="urn:microsoft.com/office/officeart/2005/8/layout/vList6"/>
    <dgm:cxn modelId="{E82F0CD7-3F3E-40EB-B030-F22782BAAFE2}" type="presOf" srcId="{93121435-3949-45FA-849D-62AC746B5C0E}" destId="{B0681EB5-DC47-4ECE-8950-BBB4B60A8996}" srcOrd="0" destOrd="1" presId="urn:microsoft.com/office/officeart/2005/8/layout/vList6"/>
    <dgm:cxn modelId="{F2CAECFB-6944-4D3B-9EA5-CCE0DAE3F66D}" type="presOf" srcId="{FDD05950-C108-408A-B4CD-30EB0C88E519}" destId="{01C5B0AE-A2DE-4D88-BE41-887BCBE49B80}" srcOrd="0" destOrd="0" presId="urn:microsoft.com/office/officeart/2005/8/layout/vList6"/>
    <dgm:cxn modelId="{723066B9-0109-4AA0-8332-AE4DAA62E3EE}" type="presParOf" srcId="{E4DD0E8B-B559-4893-A9FD-683FEC264568}" destId="{6337F9AC-0F91-402D-B580-3A3563EED9B6}" srcOrd="0" destOrd="0" presId="urn:microsoft.com/office/officeart/2005/8/layout/vList6"/>
    <dgm:cxn modelId="{2D5ED136-9D8D-4758-849D-70933BD83D0F}" type="presParOf" srcId="{6337F9AC-0F91-402D-B580-3A3563EED9B6}" destId="{B875DE35-AB13-4409-B49E-A474FBA36133}" srcOrd="0" destOrd="0" presId="urn:microsoft.com/office/officeart/2005/8/layout/vList6"/>
    <dgm:cxn modelId="{EE1DFAE5-70A1-4591-8C0E-D8F3B43F9B75}" type="presParOf" srcId="{6337F9AC-0F91-402D-B580-3A3563EED9B6}" destId="{C990BBAA-86BF-4543-BFD6-98BF2F6933FA}" srcOrd="1" destOrd="0" presId="urn:microsoft.com/office/officeart/2005/8/layout/vList6"/>
    <dgm:cxn modelId="{CB9EF25F-602E-40DD-8078-A658FA4E48D5}" type="presParOf" srcId="{E4DD0E8B-B559-4893-A9FD-683FEC264568}" destId="{4ABA211F-496A-44EC-857F-E334AF2CBE95}" srcOrd="1" destOrd="0" presId="urn:microsoft.com/office/officeart/2005/8/layout/vList6"/>
    <dgm:cxn modelId="{168EA087-7874-4EF9-8B24-0F94EDF7BB2F}" type="presParOf" srcId="{E4DD0E8B-B559-4893-A9FD-683FEC264568}" destId="{E2D1CEF3-2133-4B42-B53E-CDD437E54963}" srcOrd="2" destOrd="0" presId="urn:microsoft.com/office/officeart/2005/8/layout/vList6"/>
    <dgm:cxn modelId="{2D673B50-9B5B-42F9-99CC-9FED78C1FADF}" type="presParOf" srcId="{E2D1CEF3-2133-4B42-B53E-CDD437E54963}" destId="{01C5B0AE-A2DE-4D88-BE41-887BCBE49B80}" srcOrd="0" destOrd="0" presId="urn:microsoft.com/office/officeart/2005/8/layout/vList6"/>
    <dgm:cxn modelId="{9FFC846C-C4FD-405E-BE1D-32EDD60FC08B}" type="presParOf" srcId="{E2D1CEF3-2133-4B42-B53E-CDD437E54963}" destId="{B0681EB5-DC47-4ECE-8950-BBB4B60A8996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2BE797B-CA1D-42CB-BFA5-36D8160CC810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49FC92-A604-43F8-8602-9F30A2C67923}">
      <dgm:prSet phldrT="[Текст]" custT="1"/>
      <dgm:spPr/>
      <dgm:t>
        <a:bodyPr/>
        <a:lstStyle/>
        <a:p>
          <a:r>
            <a:rPr lang="ru-RU" sz="2800" dirty="0"/>
            <a:t>открытые</a:t>
          </a:r>
          <a:endParaRPr lang="ru-RU" sz="2300" dirty="0"/>
        </a:p>
      </dgm:t>
    </dgm:pt>
    <dgm:pt modelId="{6EFBDC54-9ED4-4D21-AC43-3EA272B2ADF9}" type="parTrans" cxnId="{E7C5D74A-8AA8-4D98-879F-34CA6D24A97C}">
      <dgm:prSet/>
      <dgm:spPr/>
      <dgm:t>
        <a:bodyPr/>
        <a:lstStyle/>
        <a:p>
          <a:endParaRPr lang="ru-RU"/>
        </a:p>
      </dgm:t>
    </dgm:pt>
    <dgm:pt modelId="{803511B4-7DC0-4A17-B581-7422F6EE578D}" type="sibTrans" cxnId="{E7C5D74A-8AA8-4D98-879F-34CA6D24A97C}">
      <dgm:prSet/>
      <dgm:spPr/>
      <dgm:t>
        <a:bodyPr/>
        <a:lstStyle/>
        <a:p>
          <a:endParaRPr lang="ru-RU"/>
        </a:p>
      </dgm:t>
    </dgm:pt>
    <dgm:pt modelId="{DCF9FA58-583E-42A3-84E1-14F995BEAFE2}">
      <dgm:prSet phldrT="[Текст]" custT="1"/>
      <dgm:spPr/>
      <dgm:t>
        <a:bodyPr/>
        <a:lstStyle/>
        <a:p>
          <a:r>
            <a:rPr lang="ru-RU" sz="2400" dirty="0"/>
            <a:t>- ответ в свободной форме</a:t>
          </a:r>
        </a:p>
      </dgm:t>
    </dgm:pt>
    <dgm:pt modelId="{8388DFFB-A0E6-4981-9293-9B63F30D5B6F}" type="parTrans" cxnId="{405B349B-5176-40D6-8B85-6468219CF871}">
      <dgm:prSet/>
      <dgm:spPr/>
      <dgm:t>
        <a:bodyPr/>
        <a:lstStyle/>
        <a:p>
          <a:endParaRPr lang="ru-RU"/>
        </a:p>
      </dgm:t>
    </dgm:pt>
    <dgm:pt modelId="{71110809-7E53-4192-8B4D-C3F2B717D950}" type="sibTrans" cxnId="{405B349B-5176-40D6-8B85-6468219CF871}">
      <dgm:prSet/>
      <dgm:spPr/>
      <dgm:t>
        <a:bodyPr/>
        <a:lstStyle/>
        <a:p>
          <a:endParaRPr lang="ru-RU"/>
        </a:p>
      </dgm:t>
    </dgm:pt>
    <dgm:pt modelId="{572CC5A6-01E7-45E8-BD6F-3F901208B36B}">
      <dgm:prSet phldrT="[Текст]" custT="1"/>
      <dgm:spPr/>
      <dgm:t>
        <a:bodyPr/>
        <a:lstStyle/>
        <a:p>
          <a:r>
            <a:rPr lang="ru-RU" sz="2800" dirty="0"/>
            <a:t>закрытые</a:t>
          </a:r>
          <a:endParaRPr lang="ru-RU" sz="2300" dirty="0"/>
        </a:p>
      </dgm:t>
    </dgm:pt>
    <dgm:pt modelId="{82F7423B-6672-4699-A29E-BC26925B6B4E}" type="parTrans" cxnId="{A0A3E1CC-BC56-48C6-8D36-B1BBB6676969}">
      <dgm:prSet/>
      <dgm:spPr/>
      <dgm:t>
        <a:bodyPr/>
        <a:lstStyle/>
        <a:p>
          <a:endParaRPr lang="ru-RU"/>
        </a:p>
      </dgm:t>
    </dgm:pt>
    <dgm:pt modelId="{8DC15122-AB13-40C3-860C-BB2F643E67B3}" type="sibTrans" cxnId="{A0A3E1CC-BC56-48C6-8D36-B1BBB6676969}">
      <dgm:prSet/>
      <dgm:spPr/>
      <dgm:t>
        <a:bodyPr/>
        <a:lstStyle/>
        <a:p>
          <a:endParaRPr lang="ru-RU"/>
        </a:p>
      </dgm:t>
    </dgm:pt>
    <dgm:pt modelId="{15E51ED5-D2AC-4F12-B27D-2B0EDBCBE9E3}">
      <dgm:prSet phldrT="[Текст]" custT="1"/>
      <dgm:spPr/>
      <dgm:t>
        <a:bodyPr/>
        <a:lstStyle/>
        <a:p>
          <a:r>
            <a:rPr lang="ru-RU" sz="2200" dirty="0"/>
            <a:t>● </a:t>
          </a:r>
          <a:r>
            <a:rPr lang="ru-RU" sz="2400" dirty="0"/>
            <a:t>Альтернативные</a:t>
          </a:r>
          <a:r>
            <a:rPr lang="ru-RU" sz="2200" dirty="0"/>
            <a:t> </a:t>
          </a:r>
          <a:r>
            <a:rPr lang="ru-RU" sz="2800" dirty="0"/>
            <a:t>ответы</a:t>
          </a:r>
          <a:endParaRPr lang="ru-RU" sz="2200" dirty="0"/>
        </a:p>
      </dgm:t>
    </dgm:pt>
    <dgm:pt modelId="{EB4E166B-E7A8-4EA5-8F9F-77D4E4A74B6E}" type="parTrans" cxnId="{517D2C90-BED0-416E-9F41-12E36442D465}">
      <dgm:prSet/>
      <dgm:spPr/>
      <dgm:t>
        <a:bodyPr/>
        <a:lstStyle/>
        <a:p>
          <a:endParaRPr lang="ru-RU"/>
        </a:p>
      </dgm:t>
    </dgm:pt>
    <dgm:pt modelId="{04563A7B-65D5-4FE3-B972-0C594DFF7FF2}" type="sibTrans" cxnId="{517D2C90-BED0-416E-9F41-12E36442D465}">
      <dgm:prSet/>
      <dgm:spPr/>
      <dgm:t>
        <a:bodyPr/>
        <a:lstStyle/>
        <a:p>
          <a:endParaRPr lang="ru-RU"/>
        </a:p>
      </dgm:t>
    </dgm:pt>
    <dgm:pt modelId="{E301F37A-87BC-449E-B6E3-06DF7214617C}">
      <dgm:prSet phldrT="[Текст]" custT="1"/>
      <dgm:spPr/>
      <dgm:t>
        <a:bodyPr/>
        <a:lstStyle/>
        <a:p>
          <a:r>
            <a:rPr lang="ru-RU" sz="2800" dirty="0"/>
            <a:t>● </a:t>
          </a:r>
          <a:r>
            <a:rPr lang="ru-RU" sz="2000" dirty="0" err="1"/>
            <a:t>Неальтерна-тивные</a:t>
          </a:r>
          <a:r>
            <a:rPr lang="ru-RU" sz="2800" dirty="0"/>
            <a:t> ответы</a:t>
          </a:r>
        </a:p>
      </dgm:t>
    </dgm:pt>
    <dgm:pt modelId="{51FE915C-FB7E-405C-8E1A-4769542C4018}" type="parTrans" cxnId="{45F5DBC5-8852-4E33-B448-84F87499FB4D}">
      <dgm:prSet/>
      <dgm:spPr/>
      <dgm:t>
        <a:bodyPr/>
        <a:lstStyle/>
        <a:p>
          <a:endParaRPr lang="ru-RU"/>
        </a:p>
      </dgm:t>
    </dgm:pt>
    <dgm:pt modelId="{D4EC4008-F071-4D16-85AE-D797D2EF7D58}" type="sibTrans" cxnId="{45F5DBC5-8852-4E33-B448-84F87499FB4D}">
      <dgm:prSet/>
      <dgm:spPr/>
      <dgm:t>
        <a:bodyPr/>
        <a:lstStyle/>
        <a:p>
          <a:endParaRPr lang="ru-RU"/>
        </a:p>
      </dgm:t>
    </dgm:pt>
    <dgm:pt modelId="{EC09F181-5ED2-452E-BCF2-856B6329CA89}" type="pres">
      <dgm:prSet presAssocID="{02BE797B-CA1D-42CB-BFA5-36D8160CC810}" presName="list" presStyleCnt="0">
        <dgm:presLayoutVars>
          <dgm:dir/>
          <dgm:animLvl val="lvl"/>
        </dgm:presLayoutVars>
      </dgm:prSet>
      <dgm:spPr/>
    </dgm:pt>
    <dgm:pt modelId="{978A1CA8-176A-4818-8E84-49475267486E}" type="pres">
      <dgm:prSet presAssocID="{EE49FC92-A604-43F8-8602-9F30A2C67923}" presName="posSpace" presStyleCnt="0"/>
      <dgm:spPr/>
    </dgm:pt>
    <dgm:pt modelId="{7608112A-FA5D-4339-9831-676FE8FB57F9}" type="pres">
      <dgm:prSet presAssocID="{EE49FC92-A604-43F8-8602-9F30A2C67923}" presName="vertFlow" presStyleCnt="0"/>
      <dgm:spPr/>
    </dgm:pt>
    <dgm:pt modelId="{1F663E70-F8CA-4CF3-93BC-3CE37801AF01}" type="pres">
      <dgm:prSet presAssocID="{EE49FC92-A604-43F8-8602-9F30A2C67923}" presName="topSpace" presStyleCnt="0"/>
      <dgm:spPr/>
    </dgm:pt>
    <dgm:pt modelId="{B6993B5C-D2E9-4360-A7EC-D704B2BD2225}" type="pres">
      <dgm:prSet presAssocID="{EE49FC92-A604-43F8-8602-9F30A2C67923}" presName="firstComp" presStyleCnt="0"/>
      <dgm:spPr/>
    </dgm:pt>
    <dgm:pt modelId="{B0E28E26-A68E-4094-8CFE-C53B80C037FC}" type="pres">
      <dgm:prSet presAssocID="{EE49FC92-A604-43F8-8602-9F30A2C67923}" presName="firstChild" presStyleLbl="bgAccFollowNode1" presStyleIdx="0" presStyleCnt="3"/>
      <dgm:spPr/>
    </dgm:pt>
    <dgm:pt modelId="{DADF6F75-5395-44AD-8D7A-DCE688BC86A4}" type="pres">
      <dgm:prSet presAssocID="{EE49FC92-A604-43F8-8602-9F30A2C67923}" presName="firstChildTx" presStyleLbl="bgAccFollowNode1" presStyleIdx="0" presStyleCnt="3">
        <dgm:presLayoutVars>
          <dgm:bulletEnabled val="1"/>
        </dgm:presLayoutVars>
      </dgm:prSet>
      <dgm:spPr/>
    </dgm:pt>
    <dgm:pt modelId="{9CADCD28-0AA2-4AB1-A925-CCC4448AC1FE}" type="pres">
      <dgm:prSet presAssocID="{EE49FC92-A604-43F8-8602-9F30A2C67923}" presName="negSpace" presStyleCnt="0"/>
      <dgm:spPr/>
    </dgm:pt>
    <dgm:pt modelId="{357CB728-E899-4270-96C7-5E944C7658C1}" type="pres">
      <dgm:prSet presAssocID="{EE49FC92-A604-43F8-8602-9F30A2C67923}" presName="circle" presStyleLbl="node1" presStyleIdx="0" presStyleCnt="2"/>
      <dgm:spPr/>
    </dgm:pt>
    <dgm:pt modelId="{7E460FF6-16D9-45EF-A00A-3CB739B063EE}" type="pres">
      <dgm:prSet presAssocID="{803511B4-7DC0-4A17-B581-7422F6EE578D}" presName="transSpace" presStyleCnt="0"/>
      <dgm:spPr/>
    </dgm:pt>
    <dgm:pt modelId="{22D3F1F4-C97F-440A-BB3A-B364066A4B90}" type="pres">
      <dgm:prSet presAssocID="{572CC5A6-01E7-45E8-BD6F-3F901208B36B}" presName="posSpace" presStyleCnt="0"/>
      <dgm:spPr/>
    </dgm:pt>
    <dgm:pt modelId="{CCC7233A-5BC3-41DC-8312-328C7B9AB55E}" type="pres">
      <dgm:prSet presAssocID="{572CC5A6-01E7-45E8-BD6F-3F901208B36B}" presName="vertFlow" presStyleCnt="0"/>
      <dgm:spPr/>
    </dgm:pt>
    <dgm:pt modelId="{A1CE5191-6E18-4468-B70B-4C7C4205F3ED}" type="pres">
      <dgm:prSet presAssocID="{572CC5A6-01E7-45E8-BD6F-3F901208B36B}" presName="topSpace" presStyleCnt="0"/>
      <dgm:spPr/>
    </dgm:pt>
    <dgm:pt modelId="{4D5102F5-44BE-49FA-ADFC-985A74C42366}" type="pres">
      <dgm:prSet presAssocID="{572CC5A6-01E7-45E8-BD6F-3F901208B36B}" presName="firstComp" presStyleCnt="0"/>
      <dgm:spPr/>
    </dgm:pt>
    <dgm:pt modelId="{2627CFDB-A12C-4AC2-B73D-959D0E8B93CF}" type="pres">
      <dgm:prSet presAssocID="{572CC5A6-01E7-45E8-BD6F-3F901208B36B}" presName="firstChild" presStyleLbl="bgAccFollowNode1" presStyleIdx="1" presStyleCnt="3"/>
      <dgm:spPr/>
    </dgm:pt>
    <dgm:pt modelId="{5E749ADE-37E7-4C72-81E7-641CCB688694}" type="pres">
      <dgm:prSet presAssocID="{572CC5A6-01E7-45E8-BD6F-3F901208B36B}" presName="firstChildTx" presStyleLbl="bgAccFollowNode1" presStyleIdx="1" presStyleCnt="3">
        <dgm:presLayoutVars>
          <dgm:bulletEnabled val="1"/>
        </dgm:presLayoutVars>
      </dgm:prSet>
      <dgm:spPr/>
    </dgm:pt>
    <dgm:pt modelId="{A0BCBCB8-1DAB-4A14-86DC-5F090E4372A1}" type="pres">
      <dgm:prSet presAssocID="{E301F37A-87BC-449E-B6E3-06DF7214617C}" presName="comp" presStyleCnt="0"/>
      <dgm:spPr/>
    </dgm:pt>
    <dgm:pt modelId="{FA2E98D8-4307-49B9-8472-D5260EE7EFFA}" type="pres">
      <dgm:prSet presAssocID="{E301F37A-87BC-449E-B6E3-06DF7214617C}" presName="child" presStyleLbl="bgAccFollowNode1" presStyleIdx="2" presStyleCnt="3"/>
      <dgm:spPr/>
    </dgm:pt>
    <dgm:pt modelId="{6417F624-6EA0-4395-A3C9-1E18FE1C52E2}" type="pres">
      <dgm:prSet presAssocID="{E301F37A-87BC-449E-B6E3-06DF7214617C}" presName="childTx" presStyleLbl="bgAccFollowNode1" presStyleIdx="2" presStyleCnt="3">
        <dgm:presLayoutVars>
          <dgm:bulletEnabled val="1"/>
        </dgm:presLayoutVars>
      </dgm:prSet>
      <dgm:spPr/>
    </dgm:pt>
    <dgm:pt modelId="{74A7D187-22B7-43DA-AF17-A7141AD4121E}" type="pres">
      <dgm:prSet presAssocID="{572CC5A6-01E7-45E8-BD6F-3F901208B36B}" presName="negSpace" presStyleCnt="0"/>
      <dgm:spPr/>
    </dgm:pt>
    <dgm:pt modelId="{769E0445-1874-48C1-9BE4-B1B6F48CCF90}" type="pres">
      <dgm:prSet presAssocID="{572CC5A6-01E7-45E8-BD6F-3F901208B36B}" presName="circle" presStyleLbl="node1" presStyleIdx="1" presStyleCnt="2"/>
      <dgm:spPr/>
    </dgm:pt>
  </dgm:ptLst>
  <dgm:cxnLst>
    <dgm:cxn modelId="{B9D6E407-C2BB-43EB-9723-CAF71BC4FC8C}" type="presOf" srcId="{02BE797B-CA1D-42CB-BFA5-36D8160CC810}" destId="{EC09F181-5ED2-452E-BCF2-856B6329CA89}" srcOrd="0" destOrd="0" presId="urn:microsoft.com/office/officeart/2005/8/layout/hList9"/>
    <dgm:cxn modelId="{54062D5E-FD78-419A-9A8A-346035AB675D}" type="presOf" srcId="{15E51ED5-D2AC-4F12-B27D-2B0EDBCBE9E3}" destId="{5E749ADE-37E7-4C72-81E7-641CCB688694}" srcOrd="1" destOrd="0" presId="urn:microsoft.com/office/officeart/2005/8/layout/hList9"/>
    <dgm:cxn modelId="{D2F40842-5448-470E-B624-FDB0076CF2E4}" type="presOf" srcId="{15E51ED5-D2AC-4F12-B27D-2B0EDBCBE9E3}" destId="{2627CFDB-A12C-4AC2-B73D-959D0E8B93CF}" srcOrd="0" destOrd="0" presId="urn:microsoft.com/office/officeart/2005/8/layout/hList9"/>
    <dgm:cxn modelId="{B44E1F68-5F75-4D5F-B65C-D60867F81F2F}" type="presOf" srcId="{DCF9FA58-583E-42A3-84E1-14F995BEAFE2}" destId="{DADF6F75-5395-44AD-8D7A-DCE688BC86A4}" srcOrd="1" destOrd="0" presId="urn:microsoft.com/office/officeart/2005/8/layout/hList9"/>
    <dgm:cxn modelId="{E7C5D74A-8AA8-4D98-879F-34CA6D24A97C}" srcId="{02BE797B-CA1D-42CB-BFA5-36D8160CC810}" destId="{EE49FC92-A604-43F8-8602-9F30A2C67923}" srcOrd="0" destOrd="0" parTransId="{6EFBDC54-9ED4-4D21-AC43-3EA272B2ADF9}" sibTransId="{803511B4-7DC0-4A17-B581-7422F6EE578D}"/>
    <dgm:cxn modelId="{9708D47A-7BD9-488C-B38A-4E5B974FF147}" type="presOf" srcId="{572CC5A6-01E7-45E8-BD6F-3F901208B36B}" destId="{769E0445-1874-48C1-9BE4-B1B6F48CCF90}" srcOrd="0" destOrd="0" presId="urn:microsoft.com/office/officeart/2005/8/layout/hList9"/>
    <dgm:cxn modelId="{E1744C7F-870F-4C84-922A-6D9997BC4432}" type="presOf" srcId="{DCF9FA58-583E-42A3-84E1-14F995BEAFE2}" destId="{B0E28E26-A68E-4094-8CFE-C53B80C037FC}" srcOrd="0" destOrd="0" presId="urn:microsoft.com/office/officeart/2005/8/layout/hList9"/>
    <dgm:cxn modelId="{517D2C90-BED0-416E-9F41-12E36442D465}" srcId="{572CC5A6-01E7-45E8-BD6F-3F901208B36B}" destId="{15E51ED5-D2AC-4F12-B27D-2B0EDBCBE9E3}" srcOrd="0" destOrd="0" parTransId="{EB4E166B-E7A8-4EA5-8F9F-77D4E4A74B6E}" sibTransId="{04563A7B-65D5-4FE3-B972-0C594DFF7FF2}"/>
    <dgm:cxn modelId="{50CD4E9A-F800-4CB7-BD87-3C6B713E560B}" type="presOf" srcId="{EE49FC92-A604-43F8-8602-9F30A2C67923}" destId="{357CB728-E899-4270-96C7-5E944C7658C1}" srcOrd="0" destOrd="0" presId="urn:microsoft.com/office/officeart/2005/8/layout/hList9"/>
    <dgm:cxn modelId="{405B349B-5176-40D6-8B85-6468219CF871}" srcId="{EE49FC92-A604-43F8-8602-9F30A2C67923}" destId="{DCF9FA58-583E-42A3-84E1-14F995BEAFE2}" srcOrd="0" destOrd="0" parTransId="{8388DFFB-A0E6-4981-9293-9B63F30D5B6F}" sibTransId="{71110809-7E53-4192-8B4D-C3F2B717D950}"/>
    <dgm:cxn modelId="{04CE10AD-809C-4167-9EAE-92A84CC1195C}" type="presOf" srcId="{E301F37A-87BC-449E-B6E3-06DF7214617C}" destId="{6417F624-6EA0-4395-A3C9-1E18FE1C52E2}" srcOrd="1" destOrd="0" presId="urn:microsoft.com/office/officeart/2005/8/layout/hList9"/>
    <dgm:cxn modelId="{45F5DBC5-8852-4E33-B448-84F87499FB4D}" srcId="{572CC5A6-01E7-45E8-BD6F-3F901208B36B}" destId="{E301F37A-87BC-449E-B6E3-06DF7214617C}" srcOrd="1" destOrd="0" parTransId="{51FE915C-FB7E-405C-8E1A-4769542C4018}" sibTransId="{D4EC4008-F071-4D16-85AE-D797D2EF7D58}"/>
    <dgm:cxn modelId="{A0A3E1CC-BC56-48C6-8D36-B1BBB6676969}" srcId="{02BE797B-CA1D-42CB-BFA5-36D8160CC810}" destId="{572CC5A6-01E7-45E8-BD6F-3F901208B36B}" srcOrd="1" destOrd="0" parTransId="{82F7423B-6672-4699-A29E-BC26925B6B4E}" sibTransId="{8DC15122-AB13-40C3-860C-BB2F643E67B3}"/>
    <dgm:cxn modelId="{205DFDCF-5669-4B1D-BC0A-C67E457A7DCD}" type="presOf" srcId="{E301F37A-87BC-449E-B6E3-06DF7214617C}" destId="{FA2E98D8-4307-49B9-8472-D5260EE7EFFA}" srcOrd="0" destOrd="0" presId="urn:microsoft.com/office/officeart/2005/8/layout/hList9"/>
    <dgm:cxn modelId="{6750DCD7-01D7-4B36-8E8E-D2F6DC9BAB9F}" type="presParOf" srcId="{EC09F181-5ED2-452E-BCF2-856B6329CA89}" destId="{978A1CA8-176A-4818-8E84-49475267486E}" srcOrd="0" destOrd="0" presId="urn:microsoft.com/office/officeart/2005/8/layout/hList9"/>
    <dgm:cxn modelId="{FE5C683D-F465-4490-8045-37126F6A9D0C}" type="presParOf" srcId="{EC09F181-5ED2-452E-BCF2-856B6329CA89}" destId="{7608112A-FA5D-4339-9831-676FE8FB57F9}" srcOrd="1" destOrd="0" presId="urn:microsoft.com/office/officeart/2005/8/layout/hList9"/>
    <dgm:cxn modelId="{53961186-706F-4E9E-8308-0D75DF45C6E7}" type="presParOf" srcId="{7608112A-FA5D-4339-9831-676FE8FB57F9}" destId="{1F663E70-F8CA-4CF3-93BC-3CE37801AF01}" srcOrd="0" destOrd="0" presId="urn:microsoft.com/office/officeart/2005/8/layout/hList9"/>
    <dgm:cxn modelId="{CF06A598-DAE8-4CBE-9FF7-4751B8B35085}" type="presParOf" srcId="{7608112A-FA5D-4339-9831-676FE8FB57F9}" destId="{B6993B5C-D2E9-4360-A7EC-D704B2BD2225}" srcOrd="1" destOrd="0" presId="urn:microsoft.com/office/officeart/2005/8/layout/hList9"/>
    <dgm:cxn modelId="{345B47FB-12E6-4E02-A96A-C994F193E5C5}" type="presParOf" srcId="{B6993B5C-D2E9-4360-A7EC-D704B2BD2225}" destId="{B0E28E26-A68E-4094-8CFE-C53B80C037FC}" srcOrd="0" destOrd="0" presId="urn:microsoft.com/office/officeart/2005/8/layout/hList9"/>
    <dgm:cxn modelId="{ACF52322-3832-4AAF-8B70-96906C146CA2}" type="presParOf" srcId="{B6993B5C-D2E9-4360-A7EC-D704B2BD2225}" destId="{DADF6F75-5395-44AD-8D7A-DCE688BC86A4}" srcOrd="1" destOrd="0" presId="urn:microsoft.com/office/officeart/2005/8/layout/hList9"/>
    <dgm:cxn modelId="{4AD80C14-A839-4AA1-891A-0A5A607AA056}" type="presParOf" srcId="{EC09F181-5ED2-452E-BCF2-856B6329CA89}" destId="{9CADCD28-0AA2-4AB1-A925-CCC4448AC1FE}" srcOrd="2" destOrd="0" presId="urn:microsoft.com/office/officeart/2005/8/layout/hList9"/>
    <dgm:cxn modelId="{190E9FFE-05BF-43CA-B4D4-CE99D9E15F85}" type="presParOf" srcId="{EC09F181-5ED2-452E-BCF2-856B6329CA89}" destId="{357CB728-E899-4270-96C7-5E944C7658C1}" srcOrd="3" destOrd="0" presId="urn:microsoft.com/office/officeart/2005/8/layout/hList9"/>
    <dgm:cxn modelId="{DF5331BD-5A18-4678-8617-CEE5E05A472B}" type="presParOf" srcId="{EC09F181-5ED2-452E-BCF2-856B6329CA89}" destId="{7E460FF6-16D9-45EF-A00A-3CB739B063EE}" srcOrd="4" destOrd="0" presId="urn:microsoft.com/office/officeart/2005/8/layout/hList9"/>
    <dgm:cxn modelId="{7A1F93B3-85FB-42A9-A5CA-E160F664D673}" type="presParOf" srcId="{EC09F181-5ED2-452E-BCF2-856B6329CA89}" destId="{22D3F1F4-C97F-440A-BB3A-B364066A4B90}" srcOrd="5" destOrd="0" presId="urn:microsoft.com/office/officeart/2005/8/layout/hList9"/>
    <dgm:cxn modelId="{252C83A7-E96A-45C9-A26C-EB1580DAE50C}" type="presParOf" srcId="{EC09F181-5ED2-452E-BCF2-856B6329CA89}" destId="{CCC7233A-5BC3-41DC-8312-328C7B9AB55E}" srcOrd="6" destOrd="0" presId="urn:microsoft.com/office/officeart/2005/8/layout/hList9"/>
    <dgm:cxn modelId="{6A31DD75-5DCE-4672-8FBE-C580E74D889F}" type="presParOf" srcId="{CCC7233A-5BC3-41DC-8312-328C7B9AB55E}" destId="{A1CE5191-6E18-4468-B70B-4C7C4205F3ED}" srcOrd="0" destOrd="0" presId="urn:microsoft.com/office/officeart/2005/8/layout/hList9"/>
    <dgm:cxn modelId="{8D8C12A2-F111-4B4F-8859-0A76E51F4F11}" type="presParOf" srcId="{CCC7233A-5BC3-41DC-8312-328C7B9AB55E}" destId="{4D5102F5-44BE-49FA-ADFC-985A74C42366}" srcOrd="1" destOrd="0" presId="urn:microsoft.com/office/officeart/2005/8/layout/hList9"/>
    <dgm:cxn modelId="{830FE155-9D2F-4023-801A-4C67B282881D}" type="presParOf" srcId="{4D5102F5-44BE-49FA-ADFC-985A74C42366}" destId="{2627CFDB-A12C-4AC2-B73D-959D0E8B93CF}" srcOrd="0" destOrd="0" presId="urn:microsoft.com/office/officeart/2005/8/layout/hList9"/>
    <dgm:cxn modelId="{1C9D8BFB-668C-4A19-B421-34B14446F014}" type="presParOf" srcId="{4D5102F5-44BE-49FA-ADFC-985A74C42366}" destId="{5E749ADE-37E7-4C72-81E7-641CCB688694}" srcOrd="1" destOrd="0" presId="urn:microsoft.com/office/officeart/2005/8/layout/hList9"/>
    <dgm:cxn modelId="{3A0BB379-F5CD-4970-A6E4-F826AED1A99A}" type="presParOf" srcId="{CCC7233A-5BC3-41DC-8312-328C7B9AB55E}" destId="{A0BCBCB8-1DAB-4A14-86DC-5F090E4372A1}" srcOrd="2" destOrd="0" presId="urn:microsoft.com/office/officeart/2005/8/layout/hList9"/>
    <dgm:cxn modelId="{2CCDD9A0-D49F-4216-A0CA-EE37FE9FE8BD}" type="presParOf" srcId="{A0BCBCB8-1DAB-4A14-86DC-5F090E4372A1}" destId="{FA2E98D8-4307-49B9-8472-D5260EE7EFFA}" srcOrd="0" destOrd="0" presId="urn:microsoft.com/office/officeart/2005/8/layout/hList9"/>
    <dgm:cxn modelId="{B7280A69-DEFC-4E41-A05F-9125D032BAAB}" type="presParOf" srcId="{A0BCBCB8-1DAB-4A14-86DC-5F090E4372A1}" destId="{6417F624-6EA0-4395-A3C9-1E18FE1C52E2}" srcOrd="1" destOrd="0" presId="urn:microsoft.com/office/officeart/2005/8/layout/hList9"/>
    <dgm:cxn modelId="{E7F73D92-B671-4361-ACA2-3471AC5ADA5D}" type="presParOf" srcId="{EC09F181-5ED2-452E-BCF2-856B6329CA89}" destId="{74A7D187-22B7-43DA-AF17-A7141AD4121E}" srcOrd="7" destOrd="0" presId="urn:microsoft.com/office/officeart/2005/8/layout/hList9"/>
    <dgm:cxn modelId="{5038CA55-D39A-45A4-8037-74B8B8E6B899}" type="presParOf" srcId="{EC09F181-5ED2-452E-BCF2-856B6329CA89}" destId="{769E0445-1874-48C1-9BE4-B1B6F48CCF90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1A1BB21-08E3-49A5-AFD8-FEBA91B07CFD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BC2F618-2E9F-42F3-8C9D-6648C8C3FCFC}">
      <dgm:prSet phldrT="[Текст]" custT="1"/>
      <dgm:spPr/>
      <dgm:t>
        <a:bodyPr/>
        <a:lstStyle/>
        <a:p>
          <a:r>
            <a:rPr lang="ru-RU" sz="2000" dirty="0"/>
            <a:t>Прямые </a:t>
          </a:r>
        </a:p>
      </dgm:t>
    </dgm:pt>
    <dgm:pt modelId="{ED7A1A6A-FEE7-4978-B24C-647A79FEEF51}" type="parTrans" cxnId="{64604931-B591-440B-9101-E7DD760D995A}">
      <dgm:prSet/>
      <dgm:spPr/>
      <dgm:t>
        <a:bodyPr/>
        <a:lstStyle/>
        <a:p>
          <a:endParaRPr lang="ru-RU"/>
        </a:p>
      </dgm:t>
    </dgm:pt>
    <dgm:pt modelId="{34A41B6D-CB38-45F9-B3F4-BBCB531B6E42}" type="sibTrans" cxnId="{64604931-B591-440B-9101-E7DD760D995A}">
      <dgm:prSet/>
      <dgm:spPr/>
      <dgm:t>
        <a:bodyPr/>
        <a:lstStyle/>
        <a:p>
          <a:endParaRPr lang="ru-RU"/>
        </a:p>
      </dgm:t>
    </dgm:pt>
    <dgm:pt modelId="{F1EE14A7-59D3-47DB-A051-C0674999A909}">
      <dgm:prSet phldrT="[Текст]" custT="1"/>
      <dgm:spPr/>
      <dgm:t>
        <a:bodyPr/>
        <a:lstStyle/>
        <a:p>
          <a:r>
            <a:rPr lang="ru-RU" sz="1600" dirty="0"/>
            <a:t>(в содержание вопроса включено то, что интересует исследователя)</a:t>
          </a:r>
        </a:p>
      </dgm:t>
    </dgm:pt>
    <dgm:pt modelId="{91B3FE7B-4040-4A7E-BD53-129CA49B283F}" type="parTrans" cxnId="{FB4C69B4-B870-4DF4-AC6F-E879D35C31E3}">
      <dgm:prSet/>
      <dgm:spPr/>
      <dgm:t>
        <a:bodyPr/>
        <a:lstStyle/>
        <a:p>
          <a:endParaRPr lang="ru-RU"/>
        </a:p>
      </dgm:t>
    </dgm:pt>
    <dgm:pt modelId="{7168EB65-0221-4D52-B718-C0D2CAD20602}" type="sibTrans" cxnId="{FB4C69B4-B870-4DF4-AC6F-E879D35C31E3}">
      <dgm:prSet/>
      <dgm:spPr/>
      <dgm:t>
        <a:bodyPr/>
        <a:lstStyle/>
        <a:p>
          <a:endParaRPr lang="ru-RU"/>
        </a:p>
      </dgm:t>
    </dgm:pt>
    <dgm:pt modelId="{52DC11BA-A6C3-4332-B26D-7FCA080165D0}">
      <dgm:prSet phldrT="[Текст]" custT="1"/>
      <dgm:spPr/>
      <dgm:t>
        <a:bodyPr/>
        <a:lstStyle/>
        <a:p>
          <a:r>
            <a:rPr lang="ru-RU" sz="2400" dirty="0"/>
            <a:t>Косвенные</a:t>
          </a:r>
        </a:p>
      </dgm:t>
    </dgm:pt>
    <dgm:pt modelId="{9D22B3AA-8542-44F6-A7D0-460A364E229C}" type="parTrans" cxnId="{B5DB2DD5-1403-42FB-B8ED-01DDA92025CF}">
      <dgm:prSet/>
      <dgm:spPr/>
      <dgm:t>
        <a:bodyPr/>
        <a:lstStyle/>
        <a:p>
          <a:endParaRPr lang="ru-RU"/>
        </a:p>
      </dgm:t>
    </dgm:pt>
    <dgm:pt modelId="{DF68E45A-BCD3-41B8-9DA9-EAC73DFCC74C}" type="sibTrans" cxnId="{B5DB2DD5-1403-42FB-B8ED-01DDA92025CF}">
      <dgm:prSet/>
      <dgm:spPr/>
      <dgm:t>
        <a:bodyPr/>
        <a:lstStyle/>
        <a:p>
          <a:endParaRPr lang="ru-RU"/>
        </a:p>
      </dgm:t>
    </dgm:pt>
    <dgm:pt modelId="{0476AB6F-A35B-4FFA-B766-B40741738E0E}">
      <dgm:prSet phldrT="[Текст]" custT="1"/>
      <dgm:spPr/>
      <dgm:t>
        <a:bodyPr/>
        <a:lstStyle/>
        <a:p>
          <a:r>
            <a:rPr lang="ru-RU" sz="1600" dirty="0"/>
            <a:t>(в содержание вопроса включается воображаемая ситуация)</a:t>
          </a:r>
        </a:p>
      </dgm:t>
    </dgm:pt>
    <dgm:pt modelId="{8886704E-6FAD-4E85-86DD-7FC11978B5C4}" type="parTrans" cxnId="{F38A298E-4DEB-4305-98D5-7D8C597C2E32}">
      <dgm:prSet/>
      <dgm:spPr/>
      <dgm:t>
        <a:bodyPr/>
        <a:lstStyle/>
        <a:p>
          <a:endParaRPr lang="ru-RU"/>
        </a:p>
      </dgm:t>
    </dgm:pt>
    <dgm:pt modelId="{E3504160-1D5A-4279-997F-925267D4F0C6}" type="sibTrans" cxnId="{F38A298E-4DEB-4305-98D5-7D8C597C2E32}">
      <dgm:prSet/>
      <dgm:spPr/>
      <dgm:t>
        <a:bodyPr/>
        <a:lstStyle/>
        <a:p>
          <a:endParaRPr lang="ru-RU"/>
        </a:p>
      </dgm:t>
    </dgm:pt>
    <dgm:pt modelId="{05513A56-06BE-49DC-ACB7-8FA6B7134A6F}">
      <dgm:prSet phldrT="[Текст]" custT="1"/>
      <dgm:spPr/>
      <dgm:t>
        <a:bodyPr/>
        <a:lstStyle/>
        <a:p>
          <a:r>
            <a:rPr lang="ru-RU" sz="1400" dirty="0"/>
            <a:t>Что Ваши знакомые думают о современном понимании психического здоровья?</a:t>
          </a:r>
        </a:p>
        <a:p>
          <a:r>
            <a:rPr lang="ru-RU" sz="1400" dirty="0"/>
            <a:t>Согласны ли Вы с утверждением, что профессия психолога самая лучшая?</a:t>
          </a:r>
        </a:p>
      </dgm:t>
    </dgm:pt>
    <dgm:pt modelId="{3B02F698-58CF-4A2D-B35A-9D8A094DD3DB}" type="parTrans" cxnId="{9E37C7CB-E1A9-4133-8C21-D4858AC6B599}">
      <dgm:prSet/>
      <dgm:spPr/>
      <dgm:t>
        <a:bodyPr/>
        <a:lstStyle/>
        <a:p>
          <a:endParaRPr lang="ru-RU"/>
        </a:p>
      </dgm:t>
    </dgm:pt>
    <dgm:pt modelId="{635A4B5C-6346-4A22-8689-861A74893422}" type="sibTrans" cxnId="{9E37C7CB-E1A9-4133-8C21-D4858AC6B599}">
      <dgm:prSet/>
      <dgm:spPr/>
      <dgm:t>
        <a:bodyPr/>
        <a:lstStyle/>
        <a:p>
          <a:endParaRPr lang="ru-RU"/>
        </a:p>
      </dgm:t>
    </dgm:pt>
    <dgm:pt modelId="{5E85EDDE-5CC2-488B-88B4-7C160E64F4AF}">
      <dgm:prSet phldrT="[Текст]" custT="1"/>
      <dgm:spPr/>
      <dgm:t>
        <a:bodyPr/>
        <a:lstStyle/>
        <a:p>
          <a:r>
            <a:rPr lang="ru-RU" sz="1600" dirty="0"/>
            <a:t>Каково современное понимание психического здоровья?</a:t>
          </a:r>
        </a:p>
        <a:p>
          <a:r>
            <a:rPr lang="ru-RU" sz="1600" dirty="0"/>
            <a:t>Нравится ли Вам профессия психолога?</a:t>
          </a:r>
        </a:p>
      </dgm:t>
    </dgm:pt>
    <dgm:pt modelId="{EFC478E8-2E47-4D75-B690-5D6A3B08BA54}" type="parTrans" cxnId="{863CFF6A-7309-4CC2-BFC2-3082C8853520}">
      <dgm:prSet/>
      <dgm:spPr/>
      <dgm:t>
        <a:bodyPr/>
        <a:lstStyle/>
        <a:p>
          <a:endParaRPr lang="ru-RU"/>
        </a:p>
      </dgm:t>
    </dgm:pt>
    <dgm:pt modelId="{CD2A2CE9-6952-40B8-BE7C-412BB6841422}" type="sibTrans" cxnId="{863CFF6A-7309-4CC2-BFC2-3082C8853520}">
      <dgm:prSet/>
      <dgm:spPr/>
      <dgm:t>
        <a:bodyPr/>
        <a:lstStyle/>
        <a:p>
          <a:endParaRPr lang="ru-RU"/>
        </a:p>
      </dgm:t>
    </dgm:pt>
    <dgm:pt modelId="{0335986A-69EE-476B-B82B-C0DC0AB2C0EB}" type="pres">
      <dgm:prSet presAssocID="{41A1BB21-08E3-49A5-AFD8-FEBA91B07CFD}" presName="list" presStyleCnt="0">
        <dgm:presLayoutVars>
          <dgm:dir/>
          <dgm:animLvl val="lvl"/>
        </dgm:presLayoutVars>
      </dgm:prSet>
      <dgm:spPr/>
    </dgm:pt>
    <dgm:pt modelId="{4B617E97-FB95-402F-997D-993E9D57F50A}" type="pres">
      <dgm:prSet presAssocID="{7BC2F618-2E9F-42F3-8C9D-6648C8C3FCFC}" presName="posSpace" presStyleCnt="0"/>
      <dgm:spPr/>
    </dgm:pt>
    <dgm:pt modelId="{6F625844-F574-4807-BEAF-E798E3206DFE}" type="pres">
      <dgm:prSet presAssocID="{7BC2F618-2E9F-42F3-8C9D-6648C8C3FCFC}" presName="vertFlow" presStyleCnt="0"/>
      <dgm:spPr/>
    </dgm:pt>
    <dgm:pt modelId="{568B2626-2030-4286-A179-60BA2E3FA7E5}" type="pres">
      <dgm:prSet presAssocID="{7BC2F618-2E9F-42F3-8C9D-6648C8C3FCFC}" presName="topSpace" presStyleCnt="0"/>
      <dgm:spPr/>
    </dgm:pt>
    <dgm:pt modelId="{349370DD-DADF-4F82-AD02-AB3EB3152444}" type="pres">
      <dgm:prSet presAssocID="{7BC2F618-2E9F-42F3-8C9D-6648C8C3FCFC}" presName="firstComp" presStyleCnt="0"/>
      <dgm:spPr/>
    </dgm:pt>
    <dgm:pt modelId="{0B215FE8-C2BB-4989-90BC-E13BF4F859B1}" type="pres">
      <dgm:prSet presAssocID="{7BC2F618-2E9F-42F3-8C9D-6648C8C3FCFC}" presName="firstChild" presStyleLbl="bgAccFollowNode1" presStyleIdx="0" presStyleCnt="4"/>
      <dgm:spPr/>
    </dgm:pt>
    <dgm:pt modelId="{E0C49A74-0772-4A9D-96F5-E049B0C63176}" type="pres">
      <dgm:prSet presAssocID="{7BC2F618-2E9F-42F3-8C9D-6648C8C3FCFC}" presName="firstChildTx" presStyleLbl="bgAccFollowNode1" presStyleIdx="0" presStyleCnt="4">
        <dgm:presLayoutVars>
          <dgm:bulletEnabled val="1"/>
        </dgm:presLayoutVars>
      </dgm:prSet>
      <dgm:spPr/>
    </dgm:pt>
    <dgm:pt modelId="{AAD62FA0-5541-4BDE-A465-4C722D2F869E}" type="pres">
      <dgm:prSet presAssocID="{5E85EDDE-5CC2-488B-88B4-7C160E64F4AF}" presName="comp" presStyleCnt="0"/>
      <dgm:spPr/>
    </dgm:pt>
    <dgm:pt modelId="{A9F2FC13-9F2E-4858-B649-B873BB013574}" type="pres">
      <dgm:prSet presAssocID="{5E85EDDE-5CC2-488B-88B4-7C160E64F4AF}" presName="child" presStyleLbl="bgAccFollowNode1" presStyleIdx="1" presStyleCnt="4" custScaleY="159811"/>
      <dgm:spPr/>
    </dgm:pt>
    <dgm:pt modelId="{4B72DA2B-6AE5-4D7B-A29B-618C68F67A89}" type="pres">
      <dgm:prSet presAssocID="{5E85EDDE-5CC2-488B-88B4-7C160E64F4AF}" presName="childTx" presStyleLbl="bgAccFollowNode1" presStyleIdx="1" presStyleCnt="4">
        <dgm:presLayoutVars>
          <dgm:bulletEnabled val="1"/>
        </dgm:presLayoutVars>
      </dgm:prSet>
      <dgm:spPr/>
    </dgm:pt>
    <dgm:pt modelId="{C776F986-9D8E-49B3-931F-65B975BD97B7}" type="pres">
      <dgm:prSet presAssocID="{7BC2F618-2E9F-42F3-8C9D-6648C8C3FCFC}" presName="negSpace" presStyleCnt="0"/>
      <dgm:spPr/>
    </dgm:pt>
    <dgm:pt modelId="{E2D8B8F2-BF85-461B-9CBF-81555C545D6D}" type="pres">
      <dgm:prSet presAssocID="{7BC2F618-2E9F-42F3-8C9D-6648C8C3FCFC}" presName="circle" presStyleLbl="node1" presStyleIdx="0" presStyleCnt="2"/>
      <dgm:spPr/>
    </dgm:pt>
    <dgm:pt modelId="{FD181E91-51D0-41E1-96A2-D6052DEA18C8}" type="pres">
      <dgm:prSet presAssocID="{34A41B6D-CB38-45F9-B3F4-BBCB531B6E42}" presName="transSpace" presStyleCnt="0"/>
      <dgm:spPr/>
    </dgm:pt>
    <dgm:pt modelId="{C22B00E7-594A-48BE-BE03-495EBC3FAC3D}" type="pres">
      <dgm:prSet presAssocID="{52DC11BA-A6C3-4332-B26D-7FCA080165D0}" presName="posSpace" presStyleCnt="0"/>
      <dgm:spPr/>
    </dgm:pt>
    <dgm:pt modelId="{434789F7-2EA4-4110-B05B-FA33C9999A40}" type="pres">
      <dgm:prSet presAssocID="{52DC11BA-A6C3-4332-B26D-7FCA080165D0}" presName="vertFlow" presStyleCnt="0"/>
      <dgm:spPr/>
    </dgm:pt>
    <dgm:pt modelId="{DA4A0741-8B79-4162-9AC4-1763A024AE9F}" type="pres">
      <dgm:prSet presAssocID="{52DC11BA-A6C3-4332-B26D-7FCA080165D0}" presName="topSpace" presStyleCnt="0"/>
      <dgm:spPr/>
    </dgm:pt>
    <dgm:pt modelId="{E75A0139-0600-49D7-9D22-C3E52A9C76A5}" type="pres">
      <dgm:prSet presAssocID="{52DC11BA-A6C3-4332-B26D-7FCA080165D0}" presName="firstComp" presStyleCnt="0"/>
      <dgm:spPr/>
    </dgm:pt>
    <dgm:pt modelId="{0F7458C8-7BA9-4B49-96A0-B8BD7B35A4E4}" type="pres">
      <dgm:prSet presAssocID="{52DC11BA-A6C3-4332-B26D-7FCA080165D0}" presName="firstChild" presStyleLbl="bgAccFollowNode1" presStyleIdx="2" presStyleCnt="4"/>
      <dgm:spPr/>
    </dgm:pt>
    <dgm:pt modelId="{E4311B93-C869-49A0-ABD9-395687E9991A}" type="pres">
      <dgm:prSet presAssocID="{52DC11BA-A6C3-4332-B26D-7FCA080165D0}" presName="firstChildTx" presStyleLbl="bgAccFollowNode1" presStyleIdx="2" presStyleCnt="4">
        <dgm:presLayoutVars>
          <dgm:bulletEnabled val="1"/>
        </dgm:presLayoutVars>
      </dgm:prSet>
      <dgm:spPr/>
    </dgm:pt>
    <dgm:pt modelId="{B1F4C6B9-10F9-4D1B-B734-508ECA7B204F}" type="pres">
      <dgm:prSet presAssocID="{05513A56-06BE-49DC-ACB7-8FA6B7134A6F}" presName="comp" presStyleCnt="0"/>
      <dgm:spPr/>
    </dgm:pt>
    <dgm:pt modelId="{8D893C15-806D-4A74-9E2E-156B12D06415}" type="pres">
      <dgm:prSet presAssocID="{05513A56-06BE-49DC-ACB7-8FA6B7134A6F}" presName="child" presStyleLbl="bgAccFollowNode1" presStyleIdx="3" presStyleCnt="4" custScaleY="196667"/>
      <dgm:spPr/>
    </dgm:pt>
    <dgm:pt modelId="{ED6B754C-5824-4D48-9081-7C36F7F11B72}" type="pres">
      <dgm:prSet presAssocID="{05513A56-06BE-49DC-ACB7-8FA6B7134A6F}" presName="childTx" presStyleLbl="bgAccFollowNode1" presStyleIdx="3" presStyleCnt="4">
        <dgm:presLayoutVars>
          <dgm:bulletEnabled val="1"/>
        </dgm:presLayoutVars>
      </dgm:prSet>
      <dgm:spPr/>
    </dgm:pt>
    <dgm:pt modelId="{72818D2E-3575-4CE1-9B45-E0EB67899C83}" type="pres">
      <dgm:prSet presAssocID="{52DC11BA-A6C3-4332-B26D-7FCA080165D0}" presName="negSpace" presStyleCnt="0"/>
      <dgm:spPr/>
    </dgm:pt>
    <dgm:pt modelId="{9FD0826C-86F7-4409-B1BE-A7503E36E66B}" type="pres">
      <dgm:prSet presAssocID="{52DC11BA-A6C3-4332-B26D-7FCA080165D0}" presName="circle" presStyleLbl="node1" presStyleIdx="1" presStyleCnt="2"/>
      <dgm:spPr/>
    </dgm:pt>
  </dgm:ptLst>
  <dgm:cxnLst>
    <dgm:cxn modelId="{2B6A3F20-9A84-4D0C-96C2-011FF8CB692B}" type="presOf" srcId="{7BC2F618-2E9F-42F3-8C9D-6648C8C3FCFC}" destId="{E2D8B8F2-BF85-461B-9CBF-81555C545D6D}" srcOrd="0" destOrd="0" presId="urn:microsoft.com/office/officeart/2005/8/layout/hList9"/>
    <dgm:cxn modelId="{F445AF24-A590-453C-B6BE-E0D8C42011A3}" type="presOf" srcId="{5E85EDDE-5CC2-488B-88B4-7C160E64F4AF}" destId="{A9F2FC13-9F2E-4858-B649-B873BB013574}" srcOrd="0" destOrd="0" presId="urn:microsoft.com/office/officeart/2005/8/layout/hList9"/>
    <dgm:cxn modelId="{84452C27-1070-4BBF-A49C-FEC249C5AF29}" type="presOf" srcId="{05513A56-06BE-49DC-ACB7-8FA6B7134A6F}" destId="{8D893C15-806D-4A74-9E2E-156B12D06415}" srcOrd="0" destOrd="0" presId="urn:microsoft.com/office/officeart/2005/8/layout/hList9"/>
    <dgm:cxn modelId="{64604931-B591-440B-9101-E7DD760D995A}" srcId="{41A1BB21-08E3-49A5-AFD8-FEBA91B07CFD}" destId="{7BC2F618-2E9F-42F3-8C9D-6648C8C3FCFC}" srcOrd="0" destOrd="0" parTransId="{ED7A1A6A-FEE7-4978-B24C-647A79FEEF51}" sibTransId="{34A41B6D-CB38-45F9-B3F4-BBCB531B6E42}"/>
    <dgm:cxn modelId="{70D2AC3A-5162-4E98-866F-D5252C1E5C96}" type="presOf" srcId="{0476AB6F-A35B-4FFA-B766-B40741738E0E}" destId="{0F7458C8-7BA9-4B49-96A0-B8BD7B35A4E4}" srcOrd="0" destOrd="0" presId="urn:microsoft.com/office/officeart/2005/8/layout/hList9"/>
    <dgm:cxn modelId="{863CFF6A-7309-4CC2-BFC2-3082C8853520}" srcId="{7BC2F618-2E9F-42F3-8C9D-6648C8C3FCFC}" destId="{5E85EDDE-5CC2-488B-88B4-7C160E64F4AF}" srcOrd="1" destOrd="0" parTransId="{EFC478E8-2E47-4D75-B690-5D6A3B08BA54}" sibTransId="{CD2A2CE9-6952-40B8-BE7C-412BB6841422}"/>
    <dgm:cxn modelId="{A13ECF83-FD0A-49A0-AE71-06016A11DA1D}" type="presOf" srcId="{52DC11BA-A6C3-4332-B26D-7FCA080165D0}" destId="{9FD0826C-86F7-4409-B1BE-A7503E36E66B}" srcOrd="0" destOrd="0" presId="urn:microsoft.com/office/officeart/2005/8/layout/hList9"/>
    <dgm:cxn modelId="{F38A298E-4DEB-4305-98D5-7D8C597C2E32}" srcId="{52DC11BA-A6C3-4332-B26D-7FCA080165D0}" destId="{0476AB6F-A35B-4FFA-B766-B40741738E0E}" srcOrd="0" destOrd="0" parTransId="{8886704E-6FAD-4E85-86DD-7FC11978B5C4}" sibTransId="{E3504160-1D5A-4279-997F-925267D4F0C6}"/>
    <dgm:cxn modelId="{AD988296-8E58-4581-866D-2670330B01D4}" type="presOf" srcId="{F1EE14A7-59D3-47DB-A051-C0674999A909}" destId="{0B215FE8-C2BB-4989-90BC-E13BF4F859B1}" srcOrd="0" destOrd="0" presId="urn:microsoft.com/office/officeart/2005/8/layout/hList9"/>
    <dgm:cxn modelId="{DD81E0AC-91FA-4BD4-9159-0AAD41308F9D}" type="presOf" srcId="{5E85EDDE-5CC2-488B-88B4-7C160E64F4AF}" destId="{4B72DA2B-6AE5-4D7B-A29B-618C68F67A89}" srcOrd="1" destOrd="0" presId="urn:microsoft.com/office/officeart/2005/8/layout/hList9"/>
    <dgm:cxn modelId="{FB4C69B4-B870-4DF4-AC6F-E879D35C31E3}" srcId="{7BC2F618-2E9F-42F3-8C9D-6648C8C3FCFC}" destId="{F1EE14A7-59D3-47DB-A051-C0674999A909}" srcOrd="0" destOrd="0" parTransId="{91B3FE7B-4040-4A7E-BD53-129CA49B283F}" sibTransId="{7168EB65-0221-4D52-B718-C0D2CAD20602}"/>
    <dgm:cxn modelId="{07BCA3B4-E054-4449-8968-792DF3FFE8F6}" type="presOf" srcId="{0476AB6F-A35B-4FFA-B766-B40741738E0E}" destId="{E4311B93-C869-49A0-ABD9-395687E9991A}" srcOrd="1" destOrd="0" presId="urn:microsoft.com/office/officeart/2005/8/layout/hList9"/>
    <dgm:cxn modelId="{04DD56C0-ABA1-4287-A2CA-6CC6F2F40623}" type="presOf" srcId="{41A1BB21-08E3-49A5-AFD8-FEBA91B07CFD}" destId="{0335986A-69EE-476B-B82B-C0DC0AB2C0EB}" srcOrd="0" destOrd="0" presId="urn:microsoft.com/office/officeart/2005/8/layout/hList9"/>
    <dgm:cxn modelId="{9E37C7CB-E1A9-4133-8C21-D4858AC6B599}" srcId="{52DC11BA-A6C3-4332-B26D-7FCA080165D0}" destId="{05513A56-06BE-49DC-ACB7-8FA6B7134A6F}" srcOrd="1" destOrd="0" parTransId="{3B02F698-58CF-4A2D-B35A-9D8A094DD3DB}" sibTransId="{635A4B5C-6346-4A22-8689-861A74893422}"/>
    <dgm:cxn modelId="{A0A663CC-0AA7-4647-A5AC-7EDF717C1C8D}" type="presOf" srcId="{F1EE14A7-59D3-47DB-A051-C0674999A909}" destId="{E0C49A74-0772-4A9D-96F5-E049B0C63176}" srcOrd="1" destOrd="0" presId="urn:microsoft.com/office/officeart/2005/8/layout/hList9"/>
    <dgm:cxn modelId="{B5DB2DD5-1403-42FB-B8ED-01DDA92025CF}" srcId="{41A1BB21-08E3-49A5-AFD8-FEBA91B07CFD}" destId="{52DC11BA-A6C3-4332-B26D-7FCA080165D0}" srcOrd="1" destOrd="0" parTransId="{9D22B3AA-8542-44F6-A7D0-460A364E229C}" sibTransId="{DF68E45A-BCD3-41B8-9DA9-EAC73DFCC74C}"/>
    <dgm:cxn modelId="{02EA15DA-FF5E-4B8C-83FD-33AF63F9EEF5}" type="presOf" srcId="{05513A56-06BE-49DC-ACB7-8FA6B7134A6F}" destId="{ED6B754C-5824-4D48-9081-7C36F7F11B72}" srcOrd="1" destOrd="0" presId="urn:microsoft.com/office/officeart/2005/8/layout/hList9"/>
    <dgm:cxn modelId="{D8379FFD-88A3-4573-9F35-9F62713F8A5A}" type="presParOf" srcId="{0335986A-69EE-476B-B82B-C0DC0AB2C0EB}" destId="{4B617E97-FB95-402F-997D-993E9D57F50A}" srcOrd="0" destOrd="0" presId="urn:microsoft.com/office/officeart/2005/8/layout/hList9"/>
    <dgm:cxn modelId="{B5EEF2C2-642D-437E-AD17-5B073B9AEFCC}" type="presParOf" srcId="{0335986A-69EE-476B-B82B-C0DC0AB2C0EB}" destId="{6F625844-F574-4807-BEAF-E798E3206DFE}" srcOrd="1" destOrd="0" presId="urn:microsoft.com/office/officeart/2005/8/layout/hList9"/>
    <dgm:cxn modelId="{4764C613-ABD0-41BE-9159-E95C36237531}" type="presParOf" srcId="{6F625844-F574-4807-BEAF-E798E3206DFE}" destId="{568B2626-2030-4286-A179-60BA2E3FA7E5}" srcOrd="0" destOrd="0" presId="urn:microsoft.com/office/officeart/2005/8/layout/hList9"/>
    <dgm:cxn modelId="{8E709FA3-01C8-4BAD-893E-7439466D9D76}" type="presParOf" srcId="{6F625844-F574-4807-BEAF-E798E3206DFE}" destId="{349370DD-DADF-4F82-AD02-AB3EB3152444}" srcOrd="1" destOrd="0" presId="urn:microsoft.com/office/officeart/2005/8/layout/hList9"/>
    <dgm:cxn modelId="{1CB276C4-80B9-41E2-9B9E-D8BE707D91EA}" type="presParOf" srcId="{349370DD-DADF-4F82-AD02-AB3EB3152444}" destId="{0B215FE8-C2BB-4989-90BC-E13BF4F859B1}" srcOrd="0" destOrd="0" presId="urn:microsoft.com/office/officeart/2005/8/layout/hList9"/>
    <dgm:cxn modelId="{CF663A38-F7A2-4F80-823B-CD0325F7C0EA}" type="presParOf" srcId="{349370DD-DADF-4F82-AD02-AB3EB3152444}" destId="{E0C49A74-0772-4A9D-96F5-E049B0C63176}" srcOrd="1" destOrd="0" presId="urn:microsoft.com/office/officeart/2005/8/layout/hList9"/>
    <dgm:cxn modelId="{E3A4DD46-01FB-4660-828E-B03EDA5EFF8F}" type="presParOf" srcId="{6F625844-F574-4807-BEAF-E798E3206DFE}" destId="{AAD62FA0-5541-4BDE-A465-4C722D2F869E}" srcOrd="2" destOrd="0" presId="urn:microsoft.com/office/officeart/2005/8/layout/hList9"/>
    <dgm:cxn modelId="{E6239B9E-0DB8-455A-8045-765E88611868}" type="presParOf" srcId="{AAD62FA0-5541-4BDE-A465-4C722D2F869E}" destId="{A9F2FC13-9F2E-4858-B649-B873BB013574}" srcOrd="0" destOrd="0" presId="urn:microsoft.com/office/officeart/2005/8/layout/hList9"/>
    <dgm:cxn modelId="{9DBEC1E5-4756-46B7-88C6-4D00C03B6CFB}" type="presParOf" srcId="{AAD62FA0-5541-4BDE-A465-4C722D2F869E}" destId="{4B72DA2B-6AE5-4D7B-A29B-618C68F67A89}" srcOrd="1" destOrd="0" presId="urn:microsoft.com/office/officeart/2005/8/layout/hList9"/>
    <dgm:cxn modelId="{0DB988E6-7D1B-473B-8184-CE9C0A2D1F45}" type="presParOf" srcId="{0335986A-69EE-476B-B82B-C0DC0AB2C0EB}" destId="{C776F986-9D8E-49B3-931F-65B975BD97B7}" srcOrd="2" destOrd="0" presId="urn:microsoft.com/office/officeart/2005/8/layout/hList9"/>
    <dgm:cxn modelId="{D003541D-6DE9-42F6-AE2A-CC82750B2F77}" type="presParOf" srcId="{0335986A-69EE-476B-B82B-C0DC0AB2C0EB}" destId="{E2D8B8F2-BF85-461B-9CBF-81555C545D6D}" srcOrd="3" destOrd="0" presId="urn:microsoft.com/office/officeart/2005/8/layout/hList9"/>
    <dgm:cxn modelId="{2C52EC2A-4024-4702-BBAE-69B66C6575B7}" type="presParOf" srcId="{0335986A-69EE-476B-B82B-C0DC0AB2C0EB}" destId="{FD181E91-51D0-41E1-96A2-D6052DEA18C8}" srcOrd="4" destOrd="0" presId="urn:microsoft.com/office/officeart/2005/8/layout/hList9"/>
    <dgm:cxn modelId="{3AB605C5-1C3B-4D18-8C90-0FC220FB17A5}" type="presParOf" srcId="{0335986A-69EE-476B-B82B-C0DC0AB2C0EB}" destId="{C22B00E7-594A-48BE-BE03-495EBC3FAC3D}" srcOrd="5" destOrd="0" presId="urn:microsoft.com/office/officeart/2005/8/layout/hList9"/>
    <dgm:cxn modelId="{75703A9A-190E-4FEF-BACB-CDB13868E9C6}" type="presParOf" srcId="{0335986A-69EE-476B-B82B-C0DC0AB2C0EB}" destId="{434789F7-2EA4-4110-B05B-FA33C9999A40}" srcOrd="6" destOrd="0" presId="urn:microsoft.com/office/officeart/2005/8/layout/hList9"/>
    <dgm:cxn modelId="{C30AF02E-207F-418B-9B4E-CD970CA1C8C0}" type="presParOf" srcId="{434789F7-2EA4-4110-B05B-FA33C9999A40}" destId="{DA4A0741-8B79-4162-9AC4-1763A024AE9F}" srcOrd="0" destOrd="0" presId="urn:microsoft.com/office/officeart/2005/8/layout/hList9"/>
    <dgm:cxn modelId="{595A7682-85BF-4A00-A343-7A96C316F45D}" type="presParOf" srcId="{434789F7-2EA4-4110-B05B-FA33C9999A40}" destId="{E75A0139-0600-49D7-9D22-C3E52A9C76A5}" srcOrd="1" destOrd="0" presId="urn:microsoft.com/office/officeart/2005/8/layout/hList9"/>
    <dgm:cxn modelId="{A56062DD-3CC4-4AE8-9CE9-405B7621DBC1}" type="presParOf" srcId="{E75A0139-0600-49D7-9D22-C3E52A9C76A5}" destId="{0F7458C8-7BA9-4B49-96A0-B8BD7B35A4E4}" srcOrd="0" destOrd="0" presId="urn:microsoft.com/office/officeart/2005/8/layout/hList9"/>
    <dgm:cxn modelId="{F306ECF2-08A3-4ADB-A456-D884EF205761}" type="presParOf" srcId="{E75A0139-0600-49D7-9D22-C3E52A9C76A5}" destId="{E4311B93-C869-49A0-ABD9-395687E9991A}" srcOrd="1" destOrd="0" presId="urn:microsoft.com/office/officeart/2005/8/layout/hList9"/>
    <dgm:cxn modelId="{68A0DA52-ACC2-4F0E-BE38-04F2409A3281}" type="presParOf" srcId="{434789F7-2EA4-4110-B05B-FA33C9999A40}" destId="{B1F4C6B9-10F9-4D1B-B734-508ECA7B204F}" srcOrd="2" destOrd="0" presId="urn:microsoft.com/office/officeart/2005/8/layout/hList9"/>
    <dgm:cxn modelId="{C5F8BD43-8BBD-4A9D-A9DA-4A942D8998FB}" type="presParOf" srcId="{B1F4C6B9-10F9-4D1B-B734-508ECA7B204F}" destId="{8D893C15-806D-4A74-9E2E-156B12D06415}" srcOrd="0" destOrd="0" presId="urn:microsoft.com/office/officeart/2005/8/layout/hList9"/>
    <dgm:cxn modelId="{7D68E7CD-7DF9-4141-A56D-8712B96DF12D}" type="presParOf" srcId="{B1F4C6B9-10F9-4D1B-B734-508ECA7B204F}" destId="{ED6B754C-5824-4D48-9081-7C36F7F11B72}" srcOrd="1" destOrd="0" presId="urn:microsoft.com/office/officeart/2005/8/layout/hList9"/>
    <dgm:cxn modelId="{268A7D98-608C-4548-87EA-611FDC0CDBB5}" type="presParOf" srcId="{0335986A-69EE-476B-B82B-C0DC0AB2C0EB}" destId="{72818D2E-3575-4CE1-9B45-E0EB67899C83}" srcOrd="7" destOrd="0" presId="urn:microsoft.com/office/officeart/2005/8/layout/hList9"/>
    <dgm:cxn modelId="{15E12A2E-161B-4B6C-8DE2-9496B5815F21}" type="presParOf" srcId="{0335986A-69EE-476B-B82B-C0DC0AB2C0EB}" destId="{9FD0826C-86F7-4409-B1BE-A7503E36E66B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B8FE6986-8723-4286-B347-85DE3AE91B08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176F0B3-F505-43CA-9894-E1B82BD5B4BA}">
      <dgm:prSet phldrT="[Текст]"/>
      <dgm:spPr/>
      <dgm:t>
        <a:bodyPr/>
        <a:lstStyle/>
        <a:p>
          <a:r>
            <a:rPr lang="ru-RU"/>
            <a:t>Шкалированные вопросы с различными шкалами: </a:t>
          </a:r>
        </a:p>
      </dgm:t>
    </dgm:pt>
    <dgm:pt modelId="{6A2066B9-8BF8-41DC-9AEC-C752B513ABA3}" type="parTrans" cxnId="{80476397-FAD5-43DB-AFF4-AA89F5C5653A}">
      <dgm:prSet/>
      <dgm:spPr/>
      <dgm:t>
        <a:bodyPr/>
        <a:lstStyle/>
        <a:p>
          <a:endParaRPr lang="ru-RU"/>
        </a:p>
      </dgm:t>
    </dgm:pt>
    <dgm:pt modelId="{F258F9E5-495D-4924-B3DC-8E255FA40DFA}" type="sibTrans" cxnId="{80476397-FAD5-43DB-AFF4-AA89F5C5653A}">
      <dgm:prSet/>
      <dgm:spPr/>
      <dgm:t>
        <a:bodyPr/>
        <a:lstStyle/>
        <a:p>
          <a:endParaRPr lang="ru-RU"/>
        </a:p>
      </dgm:t>
    </dgm:pt>
    <dgm:pt modelId="{719384FB-9CE7-4EE1-B0BA-1D2BEEBD7534}">
      <dgm:prSet phldrT="[Текст]"/>
      <dgm:spPr/>
      <dgm:t>
        <a:bodyPr/>
        <a:lstStyle/>
        <a:p>
          <a:r>
            <a:rPr lang="ru-RU" dirty="0"/>
            <a:t>Как вы относитесь к работе психолога?</a:t>
          </a:r>
        </a:p>
      </dgm:t>
    </dgm:pt>
    <dgm:pt modelId="{C271D4BD-3EFF-4311-AF88-B842E95554FD}" type="parTrans" cxnId="{D4D02DD7-928D-4E10-962D-1D9836EEC418}">
      <dgm:prSet/>
      <dgm:spPr/>
      <dgm:t>
        <a:bodyPr/>
        <a:lstStyle/>
        <a:p>
          <a:endParaRPr lang="ru-RU"/>
        </a:p>
      </dgm:t>
    </dgm:pt>
    <dgm:pt modelId="{CDFE449E-B9AB-4E97-AC64-54EE2815C8DF}" type="sibTrans" cxnId="{D4D02DD7-928D-4E10-962D-1D9836EEC418}">
      <dgm:prSet/>
      <dgm:spPr/>
      <dgm:t>
        <a:bodyPr/>
        <a:lstStyle/>
        <a:p>
          <a:endParaRPr lang="ru-RU"/>
        </a:p>
      </dgm:t>
    </dgm:pt>
    <dgm:pt modelId="{99645AE0-1ACE-4B4D-8340-D663EEA4332E}">
      <dgm:prSet phldrT="[Текст]"/>
      <dgm:spPr/>
      <dgm:t>
        <a:bodyPr/>
        <a:lstStyle/>
        <a:p>
          <a:r>
            <a:rPr lang="ru-RU" dirty="0"/>
            <a:t>Проявляю большой интерес</a:t>
          </a:r>
        </a:p>
      </dgm:t>
    </dgm:pt>
    <dgm:pt modelId="{6CC6BE3B-C28C-4E19-A643-E1CE24FAB74A}" type="parTrans" cxnId="{3D3B82EF-7EAE-429C-9F6C-E374FA7C328D}">
      <dgm:prSet/>
      <dgm:spPr/>
      <dgm:t>
        <a:bodyPr/>
        <a:lstStyle/>
        <a:p>
          <a:endParaRPr lang="ru-RU"/>
        </a:p>
      </dgm:t>
    </dgm:pt>
    <dgm:pt modelId="{1D7306C1-3551-42F9-9298-406EB1445F8A}" type="sibTrans" cxnId="{3D3B82EF-7EAE-429C-9F6C-E374FA7C328D}">
      <dgm:prSet/>
      <dgm:spPr/>
      <dgm:t>
        <a:bodyPr/>
        <a:lstStyle/>
        <a:p>
          <a:endParaRPr lang="ru-RU"/>
        </a:p>
      </dgm:t>
    </dgm:pt>
    <dgm:pt modelId="{3F4385B4-D53D-44CD-95FD-8F4E65239B56}">
      <dgm:prSet phldrT="[Текст]"/>
      <dgm:spPr/>
      <dgm:t>
        <a:bodyPr/>
        <a:lstStyle/>
        <a:p>
          <a:r>
            <a:rPr lang="ru-RU" dirty="0"/>
            <a:t>Вопросы в виде рисунков </a:t>
          </a:r>
        </a:p>
      </dgm:t>
    </dgm:pt>
    <dgm:pt modelId="{C79BA9FF-59E1-4C12-8C23-AD7B5096D668}" type="parTrans" cxnId="{6A173F8E-8157-4EAC-B254-79B4D2AED1B5}">
      <dgm:prSet/>
      <dgm:spPr/>
      <dgm:t>
        <a:bodyPr/>
        <a:lstStyle/>
        <a:p>
          <a:endParaRPr lang="ru-RU"/>
        </a:p>
      </dgm:t>
    </dgm:pt>
    <dgm:pt modelId="{5E429EA6-C5EA-4CA4-95F4-4A66925886D4}" type="sibTrans" cxnId="{6A173F8E-8157-4EAC-B254-79B4D2AED1B5}">
      <dgm:prSet/>
      <dgm:spPr/>
      <dgm:t>
        <a:bodyPr/>
        <a:lstStyle/>
        <a:p>
          <a:endParaRPr lang="ru-RU"/>
        </a:p>
      </dgm:t>
    </dgm:pt>
    <dgm:pt modelId="{B32EB6DF-7534-4F61-A77A-3EB09CDEF456}">
      <dgm:prSet phldrT="[Текст]"/>
      <dgm:spPr/>
      <dgm:t>
        <a:bodyPr/>
        <a:lstStyle/>
        <a:p>
          <a:r>
            <a:rPr lang="ru-RU" dirty="0"/>
            <a:t>Ваше настроение на работе</a:t>
          </a:r>
        </a:p>
      </dgm:t>
    </dgm:pt>
    <dgm:pt modelId="{0FA8C5E4-7AD1-49C4-BE4C-20A98351CA45}" type="parTrans" cxnId="{FDACA753-6005-4668-B32A-BA2273E7C85B}">
      <dgm:prSet/>
      <dgm:spPr/>
      <dgm:t>
        <a:bodyPr/>
        <a:lstStyle/>
        <a:p>
          <a:endParaRPr lang="ru-RU"/>
        </a:p>
      </dgm:t>
    </dgm:pt>
    <dgm:pt modelId="{3D5A6CD4-CBA1-4D72-8A00-6317EC09F95D}" type="sibTrans" cxnId="{FDACA753-6005-4668-B32A-BA2273E7C85B}">
      <dgm:prSet/>
      <dgm:spPr/>
      <dgm:t>
        <a:bodyPr/>
        <a:lstStyle/>
        <a:p>
          <a:endParaRPr lang="ru-RU"/>
        </a:p>
      </dgm:t>
    </dgm:pt>
    <dgm:pt modelId="{25396BD5-8DB8-4285-91F7-685D121C55C3}">
      <dgm:prSet phldrT="[Текст]" custT="1"/>
      <dgm:spPr/>
      <dgm:t>
        <a:bodyPr/>
        <a:lstStyle/>
        <a:p>
          <a:r>
            <a:rPr lang="ru-RU" sz="4000" dirty="0">
              <a:latin typeface="Times New Roman"/>
              <a:cs typeface="Times New Roman"/>
            </a:rPr>
            <a:t>☺☻</a:t>
          </a:r>
          <a:endParaRPr lang="ru-RU" sz="4000" dirty="0"/>
        </a:p>
      </dgm:t>
    </dgm:pt>
    <dgm:pt modelId="{B70F877F-187E-4CBF-BEB1-1F5C16089085}" type="parTrans" cxnId="{1ADFB398-AFA4-4340-973E-514C872DC0CE}">
      <dgm:prSet/>
      <dgm:spPr/>
      <dgm:t>
        <a:bodyPr/>
        <a:lstStyle/>
        <a:p>
          <a:endParaRPr lang="ru-RU"/>
        </a:p>
      </dgm:t>
    </dgm:pt>
    <dgm:pt modelId="{B04B9EBC-526D-416F-A35C-90C2652D39FB}" type="sibTrans" cxnId="{1ADFB398-AFA4-4340-973E-514C872DC0CE}">
      <dgm:prSet/>
      <dgm:spPr/>
      <dgm:t>
        <a:bodyPr/>
        <a:lstStyle/>
        <a:p>
          <a:endParaRPr lang="ru-RU"/>
        </a:p>
      </dgm:t>
    </dgm:pt>
    <dgm:pt modelId="{86C2445D-C2A7-475C-94C6-C6097A3F804D}">
      <dgm:prSet custT="1"/>
      <dgm:spPr/>
      <dgm:t>
        <a:bodyPr/>
        <a:lstStyle/>
        <a:p>
          <a:r>
            <a:rPr lang="ru-RU" sz="3200" dirty="0"/>
            <a:t>да/нет</a:t>
          </a:r>
          <a:r>
            <a:rPr lang="ru-RU" sz="700" dirty="0"/>
            <a:t>; </a:t>
          </a:r>
        </a:p>
      </dgm:t>
    </dgm:pt>
    <dgm:pt modelId="{5872D3CA-F8EE-4F0A-9A30-7E56AF2444F2}" type="parTrans" cxnId="{83AD28F7-F51B-40F1-AE3D-95E18AE85971}">
      <dgm:prSet/>
      <dgm:spPr/>
      <dgm:t>
        <a:bodyPr/>
        <a:lstStyle/>
        <a:p>
          <a:endParaRPr lang="ru-RU"/>
        </a:p>
      </dgm:t>
    </dgm:pt>
    <dgm:pt modelId="{D0D41D2C-1CE5-4667-BF12-9CF9909348C1}" type="sibTrans" cxnId="{83AD28F7-F51B-40F1-AE3D-95E18AE85971}">
      <dgm:prSet/>
      <dgm:spPr/>
      <dgm:t>
        <a:bodyPr/>
        <a:lstStyle/>
        <a:p>
          <a:endParaRPr lang="ru-RU"/>
        </a:p>
      </dgm:t>
    </dgm:pt>
    <dgm:pt modelId="{9ECF7A84-D361-45F1-BDF0-2CBF6075EC39}">
      <dgm:prSet custT="1"/>
      <dgm:spPr/>
      <dgm:t>
        <a:bodyPr/>
        <a:lstStyle/>
        <a:p>
          <a:r>
            <a:rPr lang="ru-RU" sz="1600" dirty="0"/>
            <a:t>очень эффективно/достаточно эффективно/малоэффективно</a:t>
          </a:r>
        </a:p>
      </dgm:t>
    </dgm:pt>
    <dgm:pt modelId="{7FE667F7-56B4-4D19-B60C-27303FCD7266}" type="parTrans" cxnId="{7D0520DA-42BA-4CAA-AABF-B3034352CC39}">
      <dgm:prSet/>
      <dgm:spPr/>
      <dgm:t>
        <a:bodyPr/>
        <a:lstStyle/>
        <a:p>
          <a:endParaRPr lang="ru-RU"/>
        </a:p>
      </dgm:t>
    </dgm:pt>
    <dgm:pt modelId="{46D84CC9-55D8-4377-B4F4-E7030B4549CE}" type="sibTrans" cxnId="{7D0520DA-42BA-4CAA-AABF-B3034352CC39}">
      <dgm:prSet/>
      <dgm:spPr/>
      <dgm:t>
        <a:bodyPr/>
        <a:lstStyle/>
        <a:p>
          <a:endParaRPr lang="ru-RU"/>
        </a:p>
      </dgm:t>
    </dgm:pt>
    <dgm:pt modelId="{107EB113-836D-48AC-9EDA-36D166915F10}">
      <dgm:prSet custT="1"/>
      <dgm:spPr/>
      <dgm:t>
        <a:bodyPr/>
        <a:lstStyle/>
        <a:p>
          <a:r>
            <a:rPr lang="ru-RU" sz="1800" dirty="0"/>
            <a:t>5  4  3  2  1  0</a:t>
          </a:r>
        </a:p>
      </dgm:t>
    </dgm:pt>
    <dgm:pt modelId="{C42FF39C-A9BF-49B6-8F4C-BC31F665CEB8}" type="parTrans" cxnId="{6CA24C5F-10B0-402A-BD78-71F2DC3A3D67}">
      <dgm:prSet/>
      <dgm:spPr/>
      <dgm:t>
        <a:bodyPr/>
        <a:lstStyle/>
        <a:p>
          <a:endParaRPr lang="ru-RU"/>
        </a:p>
      </dgm:t>
    </dgm:pt>
    <dgm:pt modelId="{9D22FB16-CFC9-494E-A3C8-B5A2F1D0A9BC}" type="sibTrans" cxnId="{6CA24C5F-10B0-402A-BD78-71F2DC3A3D67}">
      <dgm:prSet/>
      <dgm:spPr/>
      <dgm:t>
        <a:bodyPr/>
        <a:lstStyle/>
        <a:p>
          <a:endParaRPr lang="ru-RU"/>
        </a:p>
      </dgm:t>
    </dgm:pt>
    <dgm:pt modelId="{3B8FA9E6-6EF9-460F-9232-DC2A3B78BCD7}">
      <dgm:prSet/>
      <dgm:spPr/>
      <dgm:t>
        <a:bodyPr/>
        <a:lstStyle/>
        <a:p>
          <a:r>
            <a:rPr lang="ru-RU" dirty="0"/>
            <a:t>Совсем не проявляю интереса</a:t>
          </a:r>
        </a:p>
      </dgm:t>
    </dgm:pt>
    <dgm:pt modelId="{C0747D3F-F025-46B2-A583-83698E739998}" type="parTrans" cxnId="{5FFCB6AE-8AB2-4297-8D2A-F44824AEF631}">
      <dgm:prSet/>
      <dgm:spPr/>
      <dgm:t>
        <a:bodyPr/>
        <a:lstStyle/>
        <a:p>
          <a:endParaRPr lang="ru-RU"/>
        </a:p>
      </dgm:t>
    </dgm:pt>
    <dgm:pt modelId="{398E143A-7191-42C3-A552-7936CBA934EA}" type="sibTrans" cxnId="{5FFCB6AE-8AB2-4297-8D2A-F44824AEF631}">
      <dgm:prSet/>
      <dgm:spPr/>
      <dgm:t>
        <a:bodyPr/>
        <a:lstStyle/>
        <a:p>
          <a:endParaRPr lang="ru-RU"/>
        </a:p>
      </dgm:t>
    </dgm:pt>
    <dgm:pt modelId="{D76E8211-7DAD-4D46-AA74-E10A6FB2D7B6}">
      <dgm:prSet phldrT="[Текст]" custT="1"/>
      <dgm:spPr/>
      <dgm:t>
        <a:bodyPr/>
        <a:lstStyle/>
        <a:p>
          <a:r>
            <a:rPr lang="ru-RU" sz="1800" dirty="0"/>
            <a:t>Вопросы в виде концентрических окружностей </a:t>
          </a:r>
        </a:p>
      </dgm:t>
    </dgm:pt>
    <dgm:pt modelId="{D2ECFB62-103D-421A-9241-6B3E7B7953E7}" type="parTrans" cxnId="{5088E016-091E-4531-BDB9-B0F27B48A8FF}">
      <dgm:prSet/>
      <dgm:spPr/>
      <dgm:t>
        <a:bodyPr/>
        <a:lstStyle/>
        <a:p>
          <a:endParaRPr lang="ru-RU"/>
        </a:p>
      </dgm:t>
    </dgm:pt>
    <dgm:pt modelId="{814FC964-EA32-4DA9-9181-74B01CC677A0}" type="sibTrans" cxnId="{5088E016-091E-4531-BDB9-B0F27B48A8FF}">
      <dgm:prSet/>
      <dgm:spPr/>
      <dgm:t>
        <a:bodyPr/>
        <a:lstStyle/>
        <a:p>
          <a:endParaRPr lang="ru-RU"/>
        </a:p>
      </dgm:t>
    </dgm:pt>
    <dgm:pt modelId="{A14E3B70-0A21-42BC-B261-6BA1D79D62FC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 sz="2400" dirty="0"/>
            <a:t>Отметь свое место в группе</a:t>
          </a:r>
        </a:p>
      </dgm:t>
    </dgm:pt>
    <dgm:pt modelId="{5252B7BF-B779-4251-840C-59DBAF9263D4}" type="parTrans" cxnId="{B1D9640D-A353-40BF-A3AE-B3479974DF1A}">
      <dgm:prSet/>
      <dgm:spPr/>
      <dgm:t>
        <a:bodyPr/>
        <a:lstStyle/>
        <a:p>
          <a:endParaRPr lang="ru-RU"/>
        </a:p>
      </dgm:t>
    </dgm:pt>
    <dgm:pt modelId="{734D09AF-AEA3-4AB8-AEE1-EAB72FE7C43F}" type="sibTrans" cxnId="{B1D9640D-A353-40BF-A3AE-B3479974DF1A}">
      <dgm:prSet/>
      <dgm:spPr/>
      <dgm:t>
        <a:bodyPr/>
        <a:lstStyle/>
        <a:p>
          <a:endParaRPr lang="ru-RU"/>
        </a:p>
      </dgm:t>
    </dgm:pt>
    <dgm:pt modelId="{5DDB520A-C3B4-46FB-A2D0-8C3AD356561C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sz="4000" dirty="0"/>
        </a:p>
      </dgm:t>
    </dgm:pt>
    <dgm:pt modelId="{10245EA4-DE97-4B08-AE47-008756C5FD34}" type="parTrans" cxnId="{FCE3C704-5573-406B-8AFD-9534BB000DA0}">
      <dgm:prSet/>
      <dgm:spPr/>
      <dgm:t>
        <a:bodyPr/>
        <a:lstStyle/>
        <a:p>
          <a:endParaRPr lang="ru-RU"/>
        </a:p>
      </dgm:t>
    </dgm:pt>
    <dgm:pt modelId="{A0B38AFF-B525-4935-BA3B-BA164CAE0DED}" type="sibTrans" cxnId="{FCE3C704-5573-406B-8AFD-9534BB000DA0}">
      <dgm:prSet/>
      <dgm:spPr/>
      <dgm:t>
        <a:bodyPr/>
        <a:lstStyle/>
        <a:p>
          <a:endParaRPr lang="ru-RU"/>
        </a:p>
      </dgm:t>
    </dgm:pt>
    <dgm:pt modelId="{851EB734-9A5F-46A6-B17B-54D4F0E5A7F3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sz="4000" dirty="0"/>
        </a:p>
      </dgm:t>
    </dgm:pt>
    <dgm:pt modelId="{BE80AC4B-6EF5-4AB1-A37C-F36FE28AB26A}" type="parTrans" cxnId="{897927B7-3357-44FA-ACE1-CFB06AD134A3}">
      <dgm:prSet/>
      <dgm:spPr/>
      <dgm:t>
        <a:bodyPr/>
        <a:lstStyle/>
        <a:p>
          <a:endParaRPr lang="ru-RU"/>
        </a:p>
      </dgm:t>
    </dgm:pt>
    <dgm:pt modelId="{9CFC1D05-A37D-4406-A027-BE23B12C699A}" type="sibTrans" cxnId="{897927B7-3357-44FA-ACE1-CFB06AD134A3}">
      <dgm:prSet/>
      <dgm:spPr/>
      <dgm:t>
        <a:bodyPr/>
        <a:lstStyle/>
        <a:p>
          <a:endParaRPr lang="ru-RU"/>
        </a:p>
      </dgm:t>
    </dgm:pt>
    <dgm:pt modelId="{A597896A-5D2F-4E06-8B1F-E0BA2616D5CE}" type="pres">
      <dgm:prSet presAssocID="{B8FE6986-8723-4286-B347-85DE3AE91B08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1231CC66-6EBB-4976-B362-3B14AA9B9BBF}" type="pres">
      <dgm:prSet presAssocID="{3176F0B3-F505-43CA-9894-E1B82BD5B4BA}" presName="horFlow" presStyleCnt="0"/>
      <dgm:spPr/>
    </dgm:pt>
    <dgm:pt modelId="{C45A7ADD-C784-4FC8-9B99-263E8830CAB1}" type="pres">
      <dgm:prSet presAssocID="{3176F0B3-F505-43CA-9894-E1B82BD5B4BA}" presName="bigChev" presStyleLbl="node1" presStyleIdx="0" presStyleCnt="4"/>
      <dgm:spPr/>
    </dgm:pt>
    <dgm:pt modelId="{F5CF00DB-9065-489A-BF13-08FE295803E6}" type="pres">
      <dgm:prSet presAssocID="{5872D3CA-F8EE-4F0A-9A30-7E56AF2444F2}" presName="parTrans" presStyleCnt="0"/>
      <dgm:spPr/>
    </dgm:pt>
    <dgm:pt modelId="{6DB62583-420B-413F-BF61-C55B1C5C082F}" type="pres">
      <dgm:prSet presAssocID="{86C2445D-C2A7-475C-94C6-C6097A3F804D}" presName="node" presStyleLbl="alignAccFollowNode1" presStyleIdx="0" presStyleCnt="10">
        <dgm:presLayoutVars>
          <dgm:bulletEnabled val="1"/>
        </dgm:presLayoutVars>
      </dgm:prSet>
      <dgm:spPr/>
    </dgm:pt>
    <dgm:pt modelId="{F3672EF0-3094-4CDC-80D2-B2B3B50E34C8}" type="pres">
      <dgm:prSet presAssocID="{D0D41D2C-1CE5-4667-BF12-9CF9909348C1}" presName="sibTrans" presStyleCnt="0"/>
      <dgm:spPr/>
    </dgm:pt>
    <dgm:pt modelId="{37FD57BC-AC4F-4D78-AF31-270A18BAA4B5}" type="pres">
      <dgm:prSet presAssocID="{9ECF7A84-D361-45F1-BDF0-2CBF6075EC39}" presName="node" presStyleLbl="alignAccFollowNode1" presStyleIdx="1" presStyleCnt="10" custScaleX="165502">
        <dgm:presLayoutVars>
          <dgm:bulletEnabled val="1"/>
        </dgm:presLayoutVars>
      </dgm:prSet>
      <dgm:spPr/>
    </dgm:pt>
    <dgm:pt modelId="{383C8F94-F24E-458F-A98A-1FD6995C263B}" type="pres">
      <dgm:prSet presAssocID="{3176F0B3-F505-43CA-9894-E1B82BD5B4BA}" presName="vSp" presStyleCnt="0"/>
      <dgm:spPr/>
    </dgm:pt>
    <dgm:pt modelId="{D227CC88-5129-42F3-B32A-25056A3D2928}" type="pres">
      <dgm:prSet presAssocID="{719384FB-9CE7-4EE1-B0BA-1D2BEEBD7534}" presName="horFlow" presStyleCnt="0"/>
      <dgm:spPr/>
    </dgm:pt>
    <dgm:pt modelId="{7C2018EE-9F8F-4C4F-A0BD-F24C307D6992}" type="pres">
      <dgm:prSet presAssocID="{719384FB-9CE7-4EE1-B0BA-1D2BEEBD7534}" presName="bigChev" presStyleLbl="node1" presStyleIdx="1" presStyleCnt="4"/>
      <dgm:spPr/>
    </dgm:pt>
    <dgm:pt modelId="{14ED88B2-097E-4595-B32D-3B05119DE4E2}" type="pres">
      <dgm:prSet presAssocID="{6CC6BE3B-C28C-4E19-A643-E1CE24FAB74A}" presName="parTrans" presStyleCnt="0"/>
      <dgm:spPr/>
    </dgm:pt>
    <dgm:pt modelId="{E82B64CD-66FE-4DF1-942A-B59B9F9BB1E5}" type="pres">
      <dgm:prSet presAssocID="{99645AE0-1ACE-4B4D-8340-D663EEA4332E}" presName="node" presStyleLbl="alignAccFollowNode1" presStyleIdx="2" presStyleCnt="10">
        <dgm:presLayoutVars>
          <dgm:bulletEnabled val="1"/>
        </dgm:presLayoutVars>
      </dgm:prSet>
      <dgm:spPr/>
    </dgm:pt>
    <dgm:pt modelId="{7FD41C26-D669-403C-ACAB-41CB9DB56AB0}" type="pres">
      <dgm:prSet presAssocID="{1D7306C1-3551-42F9-9298-406EB1445F8A}" presName="sibTrans" presStyleCnt="0"/>
      <dgm:spPr/>
    </dgm:pt>
    <dgm:pt modelId="{8352280A-0122-4373-94D0-25A2D3937786}" type="pres">
      <dgm:prSet presAssocID="{107EB113-836D-48AC-9EDA-36D166915F10}" presName="node" presStyleLbl="alignAccFollowNode1" presStyleIdx="3" presStyleCnt="10">
        <dgm:presLayoutVars>
          <dgm:bulletEnabled val="1"/>
        </dgm:presLayoutVars>
      </dgm:prSet>
      <dgm:spPr/>
    </dgm:pt>
    <dgm:pt modelId="{7B71872A-95F3-43A6-A3B4-5B5D3EF0B996}" type="pres">
      <dgm:prSet presAssocID="{9D22FB16-CFC9-494E-A3C8-B5A2F1D0A9BC}" presName="sibTrans" presStyleCnt="0"/>
      <dgm:spPr/>
    </dgm:pt>
    <dgm:pt modelId="{1C163591-DFF4-4945-B923-1E4FCFDC1C03}" type="pres">
      <dgm:prSet presAssocID="{3B8FA9E6-6EF9-460F-9232-DC2A3B78BCD7}" presName="node" presStyleLbl="alignAccFollowNode1" presStyleIdx="4" presStyleCnt="10">
        <dgm:presLayoutVars>
          <dgm:bulletEnabled val="1"/>
        </dgm:presLayoutVars>
      </dgm:prSet>
      <dgm:spPr/>
    </dgm:pt>
    <dgm:pt modelId="{4EFBDD99-B515-4F8C-B577-1CDD39A93633}" type="pres">
      <dgm:prSet presAssocID="{719384FB-9CE7-4EE1-B0BA-1D2BEEBD7534}" presName="vSp" presStyleCnt="0"/>
      <dgm:spPr/>
    </dgm:pt>
    <dgm:pt modelId="{6AE3BAD2-19DE-4DA7-BEA1-24E728E55DD3}" type="pres">
      <dgm:prSet presAssocID="{3F4385B4-D53D-44CD-95FD-8F4E65239B56}" presName="horFlow" presStyleCnt="0"/>
      <dgm:spPr/>
    </dgm:pt>
    <dgm:pt modelId="{5D552F48-76AB-497F-9DA3-22051BD6C554}" type="pres">
      <dgm:prSet presAssocID="{3F4385B4-D53D-44CD-95FD-8F4E65239B56}" presName="bigChev" presStyleLbl="node1" presStyleIdx="2" presStyleCnt="4"/>
      <dgm:spPr/>
    </dgm:pt>
    <dgm:pt modelId="{E936ACA7-793E-4DEF-830B-DE458BF8545D}" type="pres">
      <dgm:prSet presAssocID="{0FA8C5E4-7AD1-49C4-BE4C-20A98351CA45}" presName="parTrans" presStyleCnt="0"/>
      <dgm:spPr/>
    </dgm:pt>
    <dgm:pt modelId="{16CB509B-3726-4411-8BC3-F398CC20C25E}" type="pres">
      <dgm:prSet presAssocID="{B32EB6DF-7534-4F61-A77A-3EB09CDEF456}" presName="node" presStyleLbl="alignAccFollowNode1" presStyleIdx="5" presStyleCnt="10">
        <dgm:presLayoutVars>
          <dgm:bulletEnabled val="1"/>
        </dgm:presLayoutVars>
      </dgm:prSet>
      <dgm:spPr/>
    </dgm:pt>
    <dgm:pt modelId="{93DF8831-5035-4988-BF0C-56769AE9E1D4}" type="pres">
      <dgm:prSet presAssocID="{3D5A6CD4-CBA1-4D72-8A00-6317EC09F95D}" presName="sibTrans" presStyleCnt="0"/>
      <dgm:spPr/>
    </dgm:pt>
    <dgm:pt modelId="{244965A9-BB56-47D0-88E8-EA5A3033F2DD}" type="pres">
      <dgm:prSet presAssocID="{25396BD5-8DB8-4285-91F7-685D121C55C3}" presName="node" presStyleLbl="alignAccFollowNode1" presStyleIdx="6" presStyleCnt="10">
        <dgm:presLayoutVars>
          <dgm:bulletEnabled val="1"/>
        </dgm:presLayoutVars>
      </dgm:prSet>
      <dgm:spPr/>
    </dgm:pt>
    <dgm:pt modelId="{9835AB75-61E4-404A-8DFD-59663DC14B07}" type="pres">
      <dgm:prSet presAssocID="{3F4385B4-D53D-44CD-95FD-8F4E65239B56}" presName="vSp" presStyleCnt="0"/>
      <dgm:spPr/>
    </dgm:pt>
    <dgm:pt modelId="{A5727E0E-F72D-489F-8C43-382773FE67B2}" type="pres">
      <dgm:prSet presAssocID="{D76E8211-7DAD-4D46-AA74-E10A6FB2D7B6}" presName="horFlow" presStyleCnt="0"/>
      <dgm:spPr/>
    </dgm:pt>
    <dgm:pt modelId="{0954CAA3-D8C7-469C-91BB-EC21304CCF50}" type="pres">
      <dgm:prSet presAssocID="{D76E8211-7DAD-4D46-AA74-E10A6FB2D7B6}" presName="bigChev" presStyleLbl="node1" presStyleIdx="3" presStyleCnt="4"/>
      <dgm:spPr/>
    </dgm:pt>
    <dgm:pt modelId="{6A765C29-5029-4520-BAAF-49A67EB1D149}" type="pres">
      <dgm:prSet presAssocID="{10245EA4-DE97-4B08-AE47-008756C5FD34}" presName="parTrans" presStyleCnt="0"/>
      <dgm:spPr/>
    </dgm:pt>
    <dgm:pt modelId="{9C31AC3E-1A5E-4D4B-A675-83518A9805F0}" type="pres">
      <dgm:prSet presAssocID="{5DDB520A-C3B4-46FB-A2D0-8C3AD356561C}" presName="node" presStyleLbl="alignAccFollowNode1" presStyleIdx="7" presStyleCnt="10">
        <dgm:presLayoutVars>
          <dgm:bulletEnabled val="1"/>
        </dgm:presLayoutVars>
      </dgm:prSet>
      <dgm:spPr/>
    </dgm:pt>
    <dgm:pt modelId="{2A62EEB7-8BB5-404F-815B-DDCC98DB00DC}" type="pres">
      <dgm:prSet presAssocID="{A0B38AFF-B525-4935-BA3B-BA164CAE0DED}" presName="sibTrans" presStyleCnt="0"/>
      <dgm:spPr/>
    </dgm:pt>
    <dgm:pt modelId="{1D74139D-27FC-4EE7-A08A-843A3881C659}" type="pres">
      <dgm:prSet presAssocID="{851EB734-9A5F-46A6-B17B-54D4F0E5A7F3}" presName="node" presStyleLbl="alignAccFollowNode1" presStyleIdx="8" presStyleCnt="10">
        <dgm:presLayoutVars>
          <dgm:bulletEnabled val="1"/>
        </dgm:presLayoutVars>
      </dgm:prSet>
      <dgm:spPr/>
    </dgm:pt>
    <dgm:pt modelId="{5024BD26-EBE2-4F47-B87B-3677F9E28C19}" type="pres">
      <dgm:prSet presAssocID="{9CFC1D05-A37D-4406-A027-BE23B12C699A}" presName="sibTrans" presStyleCnt="0"/>
      <dgm:spPr/>
    </dgm:pt>
    <dgm:pt modelId="{94C96DFB-A938-491B-8F3F-0A23A5B3D310}" type="pres">
      <dgm:prSet presAssocID="{A14E3B70-0A21-42BC-B261-6BA1D79D62FC}" presName="node" presStyleLbl="alignAccFollowNode1" presStyleIdx="9" presStyleCnt="10">
        <dgm:presLayoutVars>
          <dgm:bulletEnabled val="1"/>
        </dgm:presLayoutVars>
      </dgm:prSet>
      <dgm:spPr/>
    </dgm:pt>
  </dgm:ptLst>
  <dgm:cxnLst>
    <dgm:cxn modelId="{FCE3C704-5573-406B-8AFD-9534BB000DA0}" srcId="{D76E8211-7DAD-4D46-AA74-E10A6FB2D7B6}" destId="{5DDB520A-C3B4-46FB-A2D0-8C3AD356561C}" srcOrd="0" destOrd="0" parTransId="{10245EA4-DE97-4B08-AE47-008756C5FD34}" sibTransId="{A0B38AFF-B525-4935-BA3B-BA164CAE0DED}"/>
    <dgm:cxn modelId="{B1D9640D-A353-40BF-A3AE-B3479974DF1A}" srcId="{D76E8211-7DAD-4D46-AA74-E10A6FB2D7B6}" destId="{A14E3B70-0A21-42BC-B261-6BA1D79D62FC}" srcOrd="2" destOrd="0" parTransId="{5252B7BF-B779-4251-840C-59DBAF9263D4}" sibTransId="{734D09AF-AEA3-4AB8-AEE1-EAB72FE7C43F}"/>
    <dgm:cxn modelId="{5088E016-091E-4531-BDB9-B0F27B48A8FF}" srcId="{B8FE6986-8723-4286-B347-85DE3AE91B08}" destId="{D76E8211-7DAD-4D46-AA74-E10A6FB2D7B6}" srcOrd="3" destOrd="0" parTransId="{D2ECFB62-103D-421A-9241-6B3E7B7953E7}" sibTransId="{814FC964-EA32-4DA9-9181-74B01CC677A0}"/>
    <dgm:cxn modelId="{4892001C-73B9-4504-A401-106A2C5736BE}" type="presOf" srcId="{5DDB520A-C3B4-46FB-A2D0-8C3AD356561C}" destId="{9C31AC3E-1A5E-4D4B-A675-83518A9805F0}" srcOrd="0" destOrd="0" presId="urn:microsoft.com/office/officeart/2005/8/layout/lProcess3"/>
    <dgm:cxn modelId="{DE92DF2B-0CD5-421C-8EC1-7C85E61CD727}" type="presOf" srcId="{A14E3B70-0A21-42BC-B261-6BA1D79D62FC}" destId="{94C96DFB-A938-491B-8F3F-0A23A5B3D310}" srcOrd="0" destOrd="0" presId="urn:microsoft.com/office/officeart/2005/8/layout/lProcess3"/>
    <dgm:cxn modelId="{81C8313E-D9A2-4F44-A16D-177057DD811F}" type="presOf" srcId="{86C2445D-C2A7-475C-94C6-C6097A3F804D}" destId="{6DB62583-420B-413F-BF61-C55B1C5C082F}" srcOrd="0" destOrd="0" presId="urn:microsoft.com/office/officeart/2005/8/layout/lProcess3"/>
    <dgm:cxn modelId="{6CA24C5F-10B0-402A-BD78-71F2DC3A3D67}" srcId="{719384FB-9CE7-4EE1-B0BA-1D2BEEBD7534}" destId="{107EB113-836D-48AC-9EDA-36D166915F10}" srcOrd="1" destOrd="0" parTransId="{C42FF39C-A9BF-49B6-8F4C-BC31F665CEB8}" sibTransId="{9D22FB16-CFC9-494E-A3C8-B5A2F1D0A9BC}"/>
    <dgm:cxn modelId="{A8BD8065-3679-4ADA-9551-D88D93C140E9}" type="presOf" srcId="{3B8FA9E6-6EF9-460F-9232-DC2A3B78BCD7}" destId="{1C163591-DFF4-4945-B923-1E4FCFDC1C03}" srcOrd="0" destOrd="0" presId="urn:microsoft.com/office/officeart/2005/8/layout/lProcess3"/>
    <dgm:cxn modelId="{720E6F4B-044C-408F-AF63-9D1650910ECF}" type="presOf" srcId="{3F4385B4-D53D-44CD-95FD-8F4E65239B56}" destId="{5D552F48-76AB-497F-9DA3-22051BD6C554}" srcOrd="0" destOrd="0" presId="urn:microsoft.com/office/officeart/2005/8/layout/lProcess3"/>
    <dgm:cxn modelId="{EC49DF70-6A5E-4224-BFD9-0C10236AF6A7}" type="presOf" srcId="{99645AE0-1ACE-4B4D-8340-D663EEA4332E}" destId="{E82B64CD-66FE-4DF1-942A-B59B9F9BB1E5}" srcOrd="0" destOrd="0" presId="urn:microsoft.com/office/officeart/2005/8/layout/lProcess3"/>
    <dgm:cxn modelId="{FDACA753-6005-4668-B32A-BA2273E7C85B}" srcId="{3F4385B4-D53D-44CD-95FD-8F4E65239B56}" destId="{B32EB6DF-7534-4F61-A77A-3EB09CDEF456}" srcOrd="0" destOrd="0" parTransId="{0FA8C5E4-7AD1-49C4-BE4C-20A98351CA45}" sibTransId="{3D5A6CD4-CBA1-4D72-8A00-6317EC09F95D}"/>
    <dgm:cxn modelId="{3EAC8F78-534A-47F6-8F34-455718871C5E}" type="presOf" srcId="{3176F0B3-F505-43CA-9894-E1B82BD5B4BA}" destId="{C45A7ADD-C784-4FC8-9B99-263E8830CAB1}" srcOrd="0" destOrd="0" presId="urn:microsoft.com/office/officeart/2005/8/layout/lProcess3"/>
    <dgm:cxn modelId="{6A173F8E-8157-4EAC-B254-79B4D2AED1B5}" srcId="{B8FE6986-8723-4286-B347-85DE3AE91B08}" destId="{3F4385B4-D53D-44CD-95FD-8F4E65239B56}" srcOrd="2" destOrd="0" parTransId="{C79BA9FF-59E1-4C12-8C23-AD7B5096D668}" sibTransId="{5E429EA6-C5EA-4CA4-95F4-4A66925886D4}"/>
    <dgm:cxn modelId="{808F9D92-1E7E-4484-B43B-FE137CD22A71}" type="presOf" srcId="{107EB113-836D-48AC-9EDA-36D166915F10}" destId="{8352280A-0122-4373-94D0-25A2D3937786}" srcOrd="0" destOrd="0" presId="urn:microsoft.com/office/officeart/2005/8/layout/lProcess3"/>
    <dgm:cxn modelId="{80476397-FAD5-43DB-AFF4-AA89F5C5653A}" srcId="{B8FE6986-8723-4286-B347-85DE3AE91B08}" destId="{3176F0B3-F505-43CA-9894-E1B82BD5B4BA}" srcOrd="0" destOrd="0" parTransId="{6A2066B9-8BF8-41DC-9AEC-C752B513ABA3}" sibTransId="{F258F9E5-495D-4924-B3DC-8E255FA40DFA}"/>
    <dgm:cxn modelId="{1ADFB398-AFA4-4340-973E-514C872DC0CE}" srcId="{3F4385B4-D53D-44CD-95FD-8F4E65239B56}" destId="{25396BD5-8DB8-4285-91F7-685D121C55C3}" srcOrd="1" destOrd="0" parTransId="{B70F877F-187E-4CBF-BEB1-1F5C16089085}" sibTransId="{B04B9EBC-526D-416F-A35C-90C2652D39FB}"/>
    <dgm:cxn modelId="{8B3A63A0-2916-4C3C-A534-EB2B23C2E510}" type="presOf" srcId="{B8FE6986-8723-4286-B347-85DE3AE91B08}" destId="{A597896A-5D2F-4E06-8B1F-E0BA2616D5CE}" srcOrd="0" destOrd="0" presId="urn:microsoft.com/office/officeart/2005/8/layout/lProcess3"/>
    <dgm:cxn modelId="{EBAA04AC-5EBE-4B73-AC36-6BE1B8A1CC25}" type="presOf" srcId="{D76E8211-7DAD-4D46-AA74-E10A6FB2D7B6}" destId="{0954CAA3-D8C7-469C-91BB-EC21304CCF50}" srcOrd="0" destOrd="0" presId="urn:microsoft.com/office/officeart/2005/8/layout/lProcess3"/>
    <dgm:cxn modelId="{5FFCB6AE-8AB2-4297-8D2A-F44824AEF631}" srcId="{719384FB-9CE7-4EE1-B0BA-1D2BEEBD7534}" destId="{3B8FA9E6-6EF9-460F-9232-DC2A3B78BCD7}" srcOrd="2" destOrd="0" parTransId="{C0747D3F-F025-46B2-A583-83698E739998}" sibTransId="{398E143A-7191-42C3-A552-7936CBA934EA}"/>
    <dgm:cxn modelId="{DC6E95B4-FF03-4540-914D-735B59E6D84F}" type="presOf" srcId="{719384FB-9CE7-4EE1-B0BA-1D2BEEBD7534}" destId="{7C2018EE-9F8F-4C4F-A0BD-F24C307D6992}" srcOrd="0" destOrd="0" presId="urn:microsoft.com/office/officeart/2005/8/layout/lProcess3"/>
    <dgm:cxn modelId="{897927B7-3357-44FA-ACE1-CFB06AD134A3}" srcId="{D76E8211-7DAD-4D46-AA74-E10A6FB2D7B6}" destId="{851EB734-9A5F-46A6-B17B-54D4F0E5A7F3}" srcOrd="1" destOrd="0" parTransId="{BE80AC4B-6EF5-4AB1-A37C-F36FE28AB26A}" sibTransId="{9CFC1D05-A37D-4406-A027-BE23B12C699A}"/>
    <dgm:cxn modelId="{B068CAC9-51E9-4E5D-95C8-357CFC8A6378}" type="presOf" srcId="{25396BD5-8DB8-4285-91F7-685D121C55C3}" destId="{244965A9-BB56-47D0-88E8-EA5A3033F2DD}" srcOrd="0" destOrd="0" presId="urn:microsoft.com/office/officeart/2005/8/layout/lProcess3"/>
    <dgm:cxn modelId="{562ECFD1-3E37-4CD8-B6D1-5871BF9F72EA}" type="presOf" srcId="{B32EB6DF-7534-4F61-A77A-3EB09CDEF456}" destId="{16CB509B-3726-4411-8BC3-F398CC20C25E}" srcOrd="0" destOrd="0" presId="urn:microsoft.com/office/officeart/2005/8/layout/lProcess3"/>
    <dgm:cxn modelId="{D4D02DD7-928D-4E10-962D-1D9836EEC418}" srcId="{B8FE6986-8723-4286-B347-85DE3AE91B08}" destId="{719384FB-9CE7-4EE1-B0BA-1D2BEEBD7534}" srcOrd="1" destOrd="0" parTransId="{C271D4BD-3EFF-4311-AF88-B842E95554FD}" sibTransId="{CDFE449E-B9AB-4E97-AC64-54EE2815C8DF}"/>
    <dgm:cxn modelId="{7D0520DA-42BA-4CAA-AABF-B3034352CC39}" srcId="{3176F0B3-F505-43CA-9894-E1B82BD5B4BA}" destId="{9ECF7A84-D361-45F1-BDF0-2CBF6075EC39}" srcOrd="1" destOrd="0" parTransId="{7FE667F7-56B4-4D19-B60C-27303FCD7266}" sibTransId="{46D84CC9-55D8-4377-B4F4-E7030B4549CE}"/>
    <dgm:cxn modelId="{3D3B82EF-7EAE-429C-9F6C-E374FA7C328D}" srcId="{719384FB-9CE7-4EE1-B0BA-1D2BEEBD7534}" destId="{99645AE0-1ACE-4B4D-8340-D663EEA4332E}" srcOrd="0" destOrd="0" parTransId="{6CC6BE3B-C28C-4E19-A643-E1CE24FAB74A}" sibTransId="{1D7306C1-3551-42F9-9298-406EB1445F8A}"/>
    <dgm:cxn modelId="{EF62FFF2-4B6A-4721-A06D-F299A4FA80E2}" type="presOf" srcId="{9ECF7A84-D361-45F1-BDF0-2CBF6075EC39}" destId="{37FD57BC-AC4F-4D78-AF31-270A18BAA4B5}" srcOrd="0" destOrd="0" presId="urn:microsoft.com/office/officeart/2005/8/layout/lProcess3"/>
    <dgm:cxn modelId="{83AD28F7-F51B-40F1-AE3D-95E18AE85971}" srcId="{3176F0B3-F505-43CA-9894-E1B82BD5B4BA}" destId="{86C2445D-C2A7-475C-94C6-C6097A3F804D}" srcOrd="0" destOrd="0" parTransId="{5872D3CA-F8EE-4F0A-9A30-7E56AF2444F2}" sibTransId="{D0D41D2C-1CE5-4667-BF12-9CF9909348C1}"/>
    <dgm:cxn modelId="{D28FAEFA-1289-45BD-8ABA-5FE0CFB3E132}" type="presOf" srcId="{851EB734-9A5F-46A6-B17B-54D4F0E5A7F3}" destId="{1D74139D-27FC-4EE7-A08A-843A3881C659}" srcOrd="0" destOrd="0" presId="urn:microsoft.com/office/officeart/2005/8/layout/lProcess3"/>
    <dgm:cxn modelId="{A9218E89-8C63-4830-92F7-C1D23FC6C30D}" type="presParOf" srcId="{A597896A-5D2F-4E06-8B1F-E0BA2616D5CE}" destId="{1231CC66-6EBB-4976-B362-3B14AA9B9BBF}" srcOrd="0" destOrd="0" presId="urn:microsoft.com/office/officeart/2005/8/layout/lProcess3"/>
    <dgm:cxn modelId="{E1633000-8FDD-4C2C-9147-5700040D7E2E}" type="presParOf" srcId="{1231CC66-6EBB-4976-B362-3B14AA9B9BBF}" destId="{C45A7ADD-C784-4FC8-9B99-263E8830CAB1}" srcOrd="0" destOrd="0" presId="urn:microsoft.com/office/officeart/2005/8/layout/lProcess3"/>
    <dgm:cxn modelId="{BA417328-4F33-4BB9-8663-8F98DBE00645}" type="presParOf" srcId="{1231CC66-6EBB-4976-B362-3B14AA9B9BBF}" destId="{F5CF00DB-9065-489A-BF13-08FE295803E6}" srcOrd="1" destOrd="0" presId="urn:microsoft.com/office/officeart/2005/8/layout/lProcess3"/>
    <dgm:cxn modelId="{2C20D77E-3524-4F28-8BA0-E6BA17E96526}" type="presParOf" srcId="{1231CC66-6EBB-4976-B362-3B14AA9B9BBF}" destId="{6DB62583-420B-413F-BF61-C55B1C5C082F}" srcOrd="2" destOrd="0" presId="urn:microsoft.com/office/officeart/2005/8/layout/lProcess3"/>
    <dgm:cxn modelId="{22F4DB24-0549-4C65-B5D3-B401C8E5E866}" type="presParOf" srcId="{1231CC66-6EBB-4976-B362-3B14AA9B9BBF}" destId="{F3672EF0-3094-4CDC-80D2-B2B3B50E34C8}" srcOrd="3" destOrd="0" presId="urn:microsoft.com/office/officeart/2005/8/layout/lProcess3"/>
    <dgm:cxn modelId="{9BBECB07-5F3B-484B-A789-B3AD07F339B4}" type="presParOf" srcId="{1231CC66-6EBB-4976-B362-3B14AA9B9BBF}" destId="{37FD57BC-AC4F-4D78-AF31-270A18BAA4B5}" srcOrd="4" destOrd="0" presId="urn:microsoft.com/office/officeart/2005/8/layout/lProcess3"/>
    <dgm:cxn modelId="{303AA4EC-4D1E-48A7-A9AA-0273D0A137F7}" type="presParOf" srcId="{A597896A-5D2F-4E06-8B1F-E0BA2616D5CE}" destId="{383C8F94-F24E-458F-A98A-1FD6995C263B}" srcOrd="1" destOrd="0" presId="urn:microsoft.com/office/officeart/2005/8/layout/lProcess3"/>
    <dgm:cxn modelId="{03BC0C57-9B91-49C7-84AC-FADE4536C61B}" type="presParOf" srcId="{A597896A-5D2F-4E06-8B1F-E0BA2616D5CE}" destId="{D227CC88-5129-42F3-B32A-25056A3D2928}" srcOrd="2" destOrd="0" presId="urn:microsoft.com/office/officeart/2005/8/layout/lProcess3"/>
    <dgm:cxn modelId="{1C23C314-1281-424D-9494-FC82AAC0BAE6}" type="presParOf" srcId="{D227CC88-5129-42F3-B32A-25056A3D2928}" destId="{7C2018EE-9F8F-4C4F-A0BD-F24C307D6992}" srcOrd="0" destOrd="0" presId="urn:microsoft.com/office/officeart/2005/8/layout/lProcess3"/>
    <dgm:cxn modelId="{FA9ED64D-C00E-4C5B-9050-5EF27532CC3C}" type="presParOf" srcId="{D227CC88-5129-42F3-B32A-25056A3D2928}" destId="{14ED88B2-097E-4595-B32D-3B05119DE4E2}" srcOrd="1" destOrd="0" presId="urn:microsoft.com/office/officeart/2005/8/layout/lProcess3"/>
    <dgm:cxn modelId="{6ABC1012-746E-455A-8BA5-544BA87C5A4A}" type="presParOf" srcId="{D227CC88-5129-42F3-B32A-25056A3D2928}" destId="{E82B64CD-66FE-4DF1-942A-B59B9F9BB1E5}" srcOrd="2" destOrd="0" presId="urn:microsoft.com/office/officeart/2005/8/layout/lProcess3"/>
    <dgm:cxn modelId="{FA45B904-651B-4023-977C-D854067A582A}" type="presParOf" srcId="{D227CC88-5129-42F3-B32A-25056A3D2928}" destId="{7FD41C26-D669-403C-ACAB-41CB9DB56AB0}" srcOrd="3" destOrd="0" presId="urn:microsoft.com/office/officeart/2005/8/layout/lProcess3"/>
    <dgm:cxn modelId="{C0B11D39-274E-4FAB-88A7-8B645B17D59C}" type="presParOf" srcId="{D227CC88-5129-42F3-B32A-25056A3D2928}" destId="{8352280A-0122-4373-94D0-25A2D3937786}" srcOrd="4" destOrd="0" presId="urn:microsoft.com/office/officeart/2005/8/layout/lProcess3"/>
    <dgm:cxn modelId="{346161EF-6C08-4F61-B913-DFCF83750487}" type="presParOf" srcId="{D227CC88-5129-42F3-B32A-25056A3D2928}" destId="{7B71872A-95F3-43A6-A3B4-5B5D3EF0B996}" srcOrd="5" destOrd="0" presId="urn:microsoft.com/office/officeart/2005/8/layout/lProcess3"/>
    <dgm:cxn modelId="{7A67D7E1-1901-4574-9622-5288837EB6BC}" type="presParOf" srcId="{D227CC88-5129-42F3-B32A-25056A3D2928}" destId="{1C163591-DFF4-4945-B923-1E4FCFDC1C03}" srcOrd="6" destOrd="0" presId="urn:microsoft.com/office/officeart/2005/8/layout/lProcess3"/>
    <dgm:cxn modelId="{1CA19577-2061-4E3E-9975-70028D8ECB2E}" type="presParOf" srcId="{A597896A-5D2F-4E06-8B1F-E0BA2616D5CE}" destId="{4EFBDD99-B515-4F8C-B577-1CDD39A93633}" srcOrd="3" destOrd="0" presId="urn:microsoft.com/office/officeart/2005/8/layout/lProcess3"/>
    <dgm:cxn modelId="{87EC5E6B-DEBB-46D7-94D2-1FE090AF0329}" type="presParOf" srcId="{A597896A-5D2F-4E06-8B1F-E0BA2616D5CE}" destId="{6AE3BAD2-19DE-4DA7-BEA1-24E728E55DD3}" srcOrd="4" destOrd="0" presId="urn:microsoft.com/office/officeart/2005/8/layout/lProcess3"/>
    <dgm:cxn modelId="{577EAF3D-234B-47B1-A84F-018FE0476133}" type="presParOf" srcId="{6AE3BAD2-19DE-4DA7-BEA1-24E728E55DD3}" destId="{5D552F48-76AB-497F-9DA3-22051BD6C554}" srcOrd="0" destOrd="0" presId="urn:microsoft.com/office/officeart/2005/8/layout/lProcess3"/>
    <dgm:cxn modelId="{66B2A622-3258-4D7F-BCFE-E916A5B82D7E}" type="presParOf" srcId="{6AE3BAD2-19DE-4DA7-BEA1-24E728E55DD3}" destId="{E936ACA7-793E-4DEF-830B-DE458BF8545D}" srcOrd="1" destOrd="0" presId="urn:microsoft.com/office/officeart/2005/8/layout/lProcess3"/>
    <dgm:cxn modelId="{AAC6D53E-CD5D-4E8F-8860-D96C8587334F}" type="presParOf" srcId="{6AE3BAD2-19DE-4DA7-BEA1-24E728E55DD3}" destId="{16CB509B-3726-4411-8BC3-F398CC20C25E}" srcOrd="2" destOrd="0" presId="urn:microsoft.com/office/officeart/2005/8/layout/lProcess3"/>
    <dgm:cxn modelId="{F8DFDC9B-6B3E-4648-8CE4-A15B5FF6D3B5}" type="presParOf" srcId="{6AE3BAD2-19DE-4DA7-BEA1-24E728E55DD3}" destId="{93DF8831-5035-4988-BF0C-56769AE9E1D4}" srcOrd="3" destOrd="0" presId="urn:microsoft.com/office/officeart/2005/8/layout/lProcess3"/>
    <dgm:cxn modelId="{AC5A7017-4DC7-4EDC-B40B-DF989257C44B}" type="presParOf" srcId="{6AE3BAD2-19DE-4DA7-BEA1-24E728E55DD3}" destId="{244965A9-BB56-47D0-88E8-EA5A3033F2DD}" srcOrd="4" destOrd="0" presId="urn:microsoft.com/office/officeart/2005/8/layout/lProcess3"/>
    <dgm:cxn modelId="{C68986AB-342C-4CF6-B0F1-4A22DF560475}" type="presParOf" srcId="{A597896A-5D2F-4E06-8B1F-E0BA2616D5CE}" destId="{9835AB75-61E4-404A-8DFD-59663DC14B07}" srcOrd="5" destOrd="0" presId="urn:microsoft.com/office/officeart/2005/8/layout/lProcess3"/>
    <dgm:cxn modelId="{EBC3AB8F-3D8E-407D-B0DF-913233F9F955}" type="presParOf" srcId="{A597896A-5D2F-4E06-8B1F-E0BA2616D5CE}" destId="{A5727E0E-F72D-489F-8C43-382773FE67B2}" srcOrd="6" destOrd="0" presId="urn:microsoft.com/office/officeart/2005/8/layout/lProcess3"/>
    <dgm:cxn modelId="{E5D15B4E-7EE8-4102-B7B9-2389964697BE}" type="presParOf" srcId="{A5727E0E-F72D-489F-8C43-382773FE67B2}" destId="{0954CAA3-D8C7-469C-91BB-EC21304CCF50}" srcOrd="0" destOrd="0" presId="urn:microsoft.com/office/officeart/2005/8/layout/lProcess3"/>
    <dgm:cxn modelId="{0ED4C0AA-954C-416B-9399-F3C01A6BBCE0}" type="presParOf" srcId="{A5727E0E-F72D-489F-8C43-382773FE67B2}" destId="{6A765C29-5029-4520-BAAF-49A67EB1D149}" srcOrd="1" destOrd="0" presId="urn:microsoft.com/office/officeart/2005/8/layout/lProcess3"/>
    <dgm:cxn modelId="{BC13FA67-FC71-4DBB-AD8F-D8366C84E7EA}" type="presParOf" srcId="{A5727E0E-F72D-489F-8C43-382773FE67B2}" destId="{9C31AC3E-1A5E-4D4B-A675-83518A9805F0}" srcOrd="2" destOrd="0" presId="urn:microsoft.com/office/officeart/2005/8/layout/lProcess3"/>
    <dgm:cxn modelId="{2ED178BF-C3F9-46C9-A475-C1570D492C69}" type="presParOf" srcId="{A5727E0E-F72D-489F-8C43-382773FE67B2}" destId="{2A62EEB7-8BB5-404F-815B-DDCC98DB00DC}" srcOrd="3" destOrd="0" presId="urn:microsoft.com/office/officeart/2005/8/layout/lProcess3"/>
    <dgm:cxn modelId="{49DD7D26-69D3-4DC3-B44F-EFC3F7D4DF24}" type="presParOf" srcId="{A5727E0E-F72D-489F-8C43-382773FE67B2}" destId="{1D74139D-27FC-4EE7-A08A-843A3881C659}" srcOrd="4" destOrd="0" presId="urn:microsoft.com/office/officeart/2005/8/layout/lProcess3"/>
    <dgm:cxn modelId="{5E206F7F-BAD6-44B4-8604-05DC879B61A6}" type="presParOf" srcId="{A5727E0E-F72D-489F-8C43-382773FE67B2}" destId="{5024BD26-EBE2-4F47-B87B-3677F9E28C19}" srcOrd="5" destOrd="0" presId="urn:microsoft.com/office/officeart/2005/8/layout/lProcess3"/>
    <dgm:cxn modelId="{FF3EE30B-6631-44C7-8451-8BE9E02D742F}" type="presParOf" srcId="{A5727E0E-F72D-489F-8C43-382773FE67B2}" destId="{94C96DFB-A938-491B-8F3F-0A23A5B3D310}" srcOrd="6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68D9148-1342-4ED6-B349-01398E51B08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6CFA5C-0A5C-4DCB-A0B8-0E337AD2EA66}">
      <dgm:prSet phldrT="[Текст]" custT="1"/>
      <dgm:spPr/>
      <dgm:t>
        <a:bodyPr/>
        <a:lstStyle/>
        <a:p>
          <a:r>
            <a:rPr lang="ru-RU" sz="1600" dirty="0"/>
            <a:t>Во вступлении</a:t>
          </a:r>
        </a:p>
      </dgm:t>
    </dgm:pt>
    <dgm:pt modelId="{038F9735-78BC-4356-BBF2-444C98438E59}" type="parTrans" cxnId="{FE7E825C-63C2-4A1B-A8F0-20DD13898C71}">
      <dgm:prSet/>
      <dgm:spPr/>
      <dgm:t>
        <a:bodyPr/>
        <a:lstStyle/>
        <a:p>
          <a:endParaRPr lang="ru-RU"/>
        </a:p>
      </dgm:t>
    </dgm:pt>
    <dgm:pt modelId="{B9240966-1260-434C-B208-B23785FB485D}" type="sibTrans" cxnId="{FE7E825C-63C2-4A1B-A8F0-20DD13898C71}">
      <dgm:prSet/>
      <dgm:spPr/>
      <dgm:t>
        <a:bodyPr/>
        <a:lstStyle/>
        <a:p>
          <a:endParaRPr lang="ru-RU"/>
        </a:p>
      </dgm:t>
    </dgm:pt>
    <dgm:pt modelId="{F7B01C9D-94F3-4CEC-A272-89FEFEC2F3FA}">
      <dgm:prSet custT="1"/>
      <dgm:spPr/>
      <dgm:t>
        <a:bodyPr/>
        <a:lstStyle/>
        <a:p>
          <a:r>
            <a:rPr lang="ru-RU" sz="1600" dirty="0"/>
            <a:t>В </a:t>
          </a:r>
          <a:r>
            <a:rPr lang="ru-RU" sz="1600" i="1" dirty="0"/>
            <a:t>начале анкеты</a:t>
          </a:r>
          <a:endParaRPr lang="ru-RU" sz="1600" dirty="0"/>
        </a:p>
      </dgm:t>
    </dgm:pt>
    <dgm:pt modelId="{4CE9C517-9327-4B81-A8A3-2F570EF6E499}" type="parTrans" cxnId="{9230A8AC-7069-4A4E-AB83-BBE1F6ADF7C9}">
      <dgm:prSet/>
      <dgm:spPr/>
      <dgm:t>
        <a:bodyPr/>
        <a:lstStyle/>
        <a:p>
          <a:endParaRPr lang="ru-RU"/>
        </a:p>
      </dgm:t>
    </dgm:pt>
    <dgm:pt modelId="{080CBFC9-DA15-4A46-870C-5F2B11C5D66A}" type="sibTrans" cxnId="{9230A8AC-7069-4A4E-AB83-BBE1F6ADF7C9}">
      <dgm:prSet/>
      <dgm:spPr/>
      <dgm:t>
        <a:bodyPr/>
        <a:lstStyle/>
        <a:p>
          <a:endParaRPr lang="ru-RU"/>
        </a:p>
      </dgm:t>
    </dgm:pt>
    <dgm:pt modelId="{F4CD5E1E-3ACE-4870-8DC0-A2D60DC06D4E}">
      <dgm:prSet phldrT="[Текст]" custT="1"/>
      <dgm:spPr/>
      <dgm:t>
        <a:bodyPr/>
        <a:lstStyle/>
        <a:p>
          <a:r>
            <a:rPr lang="ru-RU" sz="2000" dirty="0"/>
            <a:t>указываются  тема, цель и задачи опроса, сообщается о конфиденциальности полученной информации. Объясняется техника заполнения анкеты.</a:t>
          </a:r>
        </a:p>
      </dgm:t>
    </dgm:pt>
    <dgm:pt modelId="{16BCEAB6-80A4-4784-869C-3BCA44CAD83A}" type="parTrans" cxnId="{DFB1C397-355C-4B95-ADA3-B22010789922}">
      <dgm:prSet/>
      <dgm:spPr/>
      <dgm:t>
        <a:bodyPr/>
        <a:lstStyle/>
        <a:p>
          <a:endParaRPr lang="ru-RU"/>
        </a:p>
      </dgm:t>
    </dgm:pt>
    <dgm:pt modelId="{117AB593-88A0-4DD6-96AE-3F0B9CE5BBB2}" type="sibTrans" cxnId="{DFB1C397-355C-4B95-ADA3-B22010789922}">
      <dgm:prSet/>
      <dgm:spPr/>
      <dgm:t>
        <a:bodyPr/>
        <a:lstStyle/>
        <a:p>
          <a:endParaRPr lang="ru-RU"/>
        </a:p>
      </dgm:t>
    </dgm:pt>
    <dgm:pt modelId="{7042F6D4-EA17-4077-94CC-2076B7A347B4}">
      <dgm:prSet custT="1"/>
      <dgm:spPr/>
      <dgm:t>
        <a:bodyPr/>
        <a:lstStyle/>
        <a:p>
          <a:r>
            <a:rPr lang="ru-RU" sz="2000" dirty="0"/>
            <a:t> предложены простые, нейтральные по смыслу вопросы. Их цель – сформировать установку на сотрудничество, заинтересованность опрашиваемого. </a:t>
          </a:r>
        </a:p>
      </dgm:t>
    </dgm:pt>
    <dgm:pt modelId="{71476272-9236-4A26-8FCB-7D014CB5B3F5}" type="parTrans" cxnId="{5008FB42-AC1C-4840-8434-9CCDBB33B634}">
      <dgm:prSet/>
      <dgm:spPr/>
      <dgm:t>
        <a:bodyPr/>
        <a:lstStyle/>
        <a:p>
          <a:endParaRPr lang="ru-RU"/>
        </a:p>
      </dgm:t>
    </dgm:pt>
    <dgm:pt modelId="{7950E576-2611-49A4-B9F9-917F736D828F}" type="sibTrans" cxnId="{5008FB42-AC1C-4840-8434-9CCDBB33B634}">
      <dgm:prSet/>
      <dgm:spPr/>
      <dgm:t>
        <a:bodyPr/>
        <a:lstStyle/>
        <a:p>
          <a:endParaRPr lang="ru-RU"/>
        </a:p>
      </dgm:t>
    </dgm:pt>
    <dgm:pt modelId="{EDAB0998-ACBA-4992-B5CF-F8430E1D6AD5}">
      <dgm:prSet custT="1"/>
      <dgm:spPr/>
      <dgm:t>
        <a:bodyPr/>
        <a:lstStyle/>
        <a:p>
          <a:r>
            <a:rPr lang="ru-RU" sz="1600" dirty="0"/>
            <a:t>В </a:t>
          </a:r>
          <a:r>
            <a:rPr lang="ru-RU" sz="1600" i="1" dirty="0"/>
            <a:t>середине анкеты</a:t>
          </a:r>
          <a:r>
            <a:rPr lang="ru-RU" sz="1600" dirty="0"/>
            <a:t> –</a:t>
          </a:r>
        </a:p>
      </dgm:t>
    </dgm:pt>
    <dgm:pt modelId="{B7991604-7842-4A0A-8738-389D8FF5A885}" type="parTrans" cxnId="{6823010B-130E-42D8-8F89-03F79C002311}">
      <dgm:prSet/>
      <dgm:spPr/>
      <dgm:t>
        <a:bodyPr/>
        <a:lstStyle/>
        <a:p>
          <a:endParaRPr lang="ru-RU"/>
        </a:p>
      </dgm:t>
    </dgm:pt>
    <dgm:pt modelId="{F1437BE4-9816-4CC6-B65E-1D160469AE74}" type="sibTrans" cxnId="{6823010B-130E-42D8-8F89-03F79C002311}">
      <dgm:prSet/>
      <dgm:spPr/>
      <dgm:t>
        <a:bodyPr/>
        <a:lstStyle/>
        <a:p>
          <a:endParaRPr lang="ru-RU"/>
        </a:p>
      </dgm:t>
    </dgm:pt>
    <dgm:pt modelId="{BBF6E8A8-442E-4BEB-A538-BC845E1515D6}">
      <dgm:prSet custT="1"/>
      <dgm:spPr/>
      <dgm:t>
        <a:bodyPr/>
        <a:lstStyle/>
        <a:p>
          <a:r>
            <a:rPr lang="ru-RU" sz="2000" dirty="0"/>
            <a:t> вопросы, требующие анализа, размышления, активности памяти. </a:t>
          </a:r>
        </a:p>
      </dgm:t>
    </dgm:pt>
    <dgm:pt modelId="{15787503-EAD1-4683-93AF-EA363CCC02F4}" type="parTrans" cxnId="{6C9E5C4C-AF85-4C93-951E-BC7C1170973C}">
      <dgm:prSet/>
      <dgm:spPr/>
      <dgm:t>
        <a:bodyPr/>
        <a:lstStyle/>
        <a:p>
          <a:endParaRPr lang="ru-RU"/>
        </a:p>
      </dgm:t>
    </dgm:pt>
    <dgm:pt modelId="{51956AE9-4453-4D7B-B7EB-7D89CCFE0191}" type="sibTrans" cxnId="{6C9E5C4C-AF85-4C93-951E-BC7C1170973C}">
      <dgm:prSet/>
      <dgm:spPr/>
      <dgm:t>
        <a:bodyPr/>
        <a:lstStyle/>
        <a:p>
          <a:endParaRPr lang="ru-RU"/>
        </a:p>
      </dgm:t>
    </dgm:pt>
    <dgm:pt modelId="{7CD35F1D-C652-463B-940F-5D5BF5C65883}">
      <dgm:prSet custT="1"/>
      <dgm:spPr/>
      <dgm:t>
        <a:bodyPr/>
        <a:lstStyle/>
        <a:p>
          <a:r>
            <a:rPr lang="ru-RU" sz="1600" dirty="0"/>
            <a:t>В </a:t>
          </a:r>
          <a:r>
            <a:rPr lang="ru-RU" sz="1600" i="1" dirty="0"/>
            <a:t>конце</a:t>
          </a:r>
          <a:r>
            <a:rPr lang="ru-RU" sz="1600" dirty="0"/>
            <a:t> – </a:t>
          </a:r>
        </a:p>
      </dgm:t>
    </dgm:pt>
    <dgm:pt modelId="{0A2EA695-479E-4B17-A4AD-5E1ACE9B0A7A}" type="parTrans" cxnId="{CE099B8D-0D31-4633-BD4F-7C19ED484C99}">
      <dgm:prSet/>
      <dgm:spPr/>
      <dgm:t>
        <a:bodyPr/>
        <a:lstStyle/>
        <a:p>
          <a:endParaRPr lang="ru-RU"/>
        </a:p>
      </dgm:t>
    </dgm:pt>
    <dgm:pt modelId="{43A8B2D3-0FE2-44E2-83F6-4EA3AFD704F4}" type="sibTrans" cxnId="{CE099B8D-0D31-4633-BD4F-7C19ED484C99}">
      <dgm:prSet/>
      <dgm:spPr/>
      <dgm:t>
        <a:bodyPr/>
        <a:lstStyle/>
        <a:p>
          <a:endParaRPr lang="ru-RU"/>
        </a:p>
      </dgm:t>
    </dgm:pt>
    <dgm:pt modelId="{68DE5A57-D95C-4353-9869-8E280189AD4D}">
      <dgm:prSet custT="1"/>
      <dgm:spPr/>
      <dgm:t>
        <a:bodyPr/>
        <a:lstStyle/>
        <a:p>
          <a:r>
            <a:rPr lang="ru-RU" sz="2000" dirty="0"/>
            <a:t>разгрузочные контактные вопросы, определяющие сведения о респонденте (Волков Б.С. и др., 2005).</a:t>
          </a:r>
        </a:p>
      </dgm:t>
    </dgm:pt>
    <dgm:pt modelId="{29BD6713-B51C-4EA3-A793-4EA3A9FB42BB}" type="parTrans" cxnId="{564C8531-27AB-43F5-AE0E-180D0839F52F}">
      <dgm:prSet/>
      <dgm:spPr/>
      <dgm:t>
        <a:bodyPr/>
        <a:lstStyle/>
        <a:p>
          <a:endParaRPr lang="ru-RU"/>
        </a:p>
      </dgm:t>
    </dgm:pt>
    <dgm:pt modelId="{567E9608-E105-4459-8F89-8A5F1730B14B}" type="sibTrans" cxnId="{564C8531-27AB-43F5-AE0E-180D0839F52F}">
      <dgm:prSet/>
      <dgm:spPr/>
      <dgm:t>
        <a:bodyPr/>
        <a:lstStyle/>
        <a:p>
          <a:endParaRPr lang="ru-RU"/>
        </a:p>
      </dgm:t>
    </dgm:pt>
    <dgm:pt modelId="{4B34134F-F794-42E8-B191-50DFF3649D45}" type="pres">
      <dgm:prSet presAssocID="{468D9148-1342-4ED6-B349-01398E51B089}" presName="linearFlow" presStyleCnt="0">
        <dgm:presLayoutVars>
          <dgm:dir/>
          <dgm:animLvl val="lvl"/>
          <dgm:resizeHandles val="exact"/>
        </dgm:presLayoutVars>
      </dgm:prSet>
      <dgm:spPr/>
    </dgm:pt>
    <dgm:pt modelId="{C8345B39-26D5-4A4D-A255-63EF9524AF31}" type="pres">
      <dgm:prSet presAssocID="{136CFA5C-0A5C-4DCB-A0B8-0E337AD2EA66}" presName="composite" presStyleCnt="0"/>
      <dgm:spPr/>
    </dgm:pt>
    <dgm:pt modelId="{BBE88E5B-4BE8-405C-9908-3BFD6156AD82}" type="pres">
      <dgm:prSet presAssocID="{136CFA5C-0A5C-4DCB-A0B8-0E337AD2EA66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22569638-1C18-4716-8BEF-839B717CACB9}" type="pres">
      <dgm:prSet presAssocID="{136CFA5C-0A5C-4DCB-A0B8-0E337AD2EA66}" presName="descendantText" presStyleLbl="alignAcc1" presStyleIdx="0" presStyleCnt="4">
        <dgm:presLayoutVars>
          <dgm:bulletEnabled val="1"/>
        </dgm:presLayoutVars>
      </dgm:prSet>
      <dgm:spPr/>
    </dgm:pt>
    <dgm:pt modelId="{FAD968F0-A0D6-4084-957E-A25272C616FC}" type="pres">
      <dgm:prSet presAssocID="{B9240966-1260-434C-B208-B23785FB485D}" presName="sp" presStyleCnt="0"/>
      <dgm:spPr/>
    </dgm:pt>
    <dgm:pt modelId="{767CE643-6CCE-4011-A5AD-4BE5B805B08F}" type="pres">
      <dgm:prSet presAssocID="{F7B01C9D-94F3-4CEC-A272-89FEFEC2F3FA}" presName="composite" presStyleCnt="0"/>
      <dgm:spPr/>
    </dgm:pt>
    <dgm:pt modelId="{D1BD63AA-EBC6-4826-9897-15803D45624B}" type="pres">
      <dgm:prSet presAssocID="{F7B01C9D-94F3-4CEC-A272-89FEFEC2F3FA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4C8B9C1A-E558-4E6C-B793-CF88D99E5A93}" type="pres">
      <dgm:prSet presAssocID="{F7B01C9D-94F3-4CEC-A272-89FEFEC2F3FA}" presName="descendantText" presStyleLbl="alignAcc1" presStyleIdx="1" presStyleCnt="4">
        <dgm:presLayoutVars>
          <dgm:bulletEnabled val="1"/>
        </dgm:presLayoutVars>
      </dgm:prSet>
      <dgm:spPr/>
    </dgm:pt>
    <dgm:pt modelId="{8E68A2E1-E95C-4C23-BDFC-7E73945B955E}" type="pres">
      <dgm:prSet presAssocID="{080CBFC9-DA15-4A46-870C-5F2B11C5D66A}" presName="sp" presStyleCnt="0"/>
      <dgm:spPr/>
    </dgm:pt>
    <dgm:pt modelId="{8F5D1CB9-685C-4F81-881C-DAD0E0AEF090}" type="pres">
      <dgm:prSet presAssocID="{EDAB0998-ACBA-4992-B5CF-F8430E1D6AD5}" presName="composite" presStyleCnt="0"/>
      <dgm:spPr/>
    </dgm:pt>
    <dgm:pt modelId="{A7BF9751-20D8-4F26-B28B-546BEC388C2E}" type="pres">
      <dgm:prSet presAssocID="{EDAB0998-ACBA-4992-B5CF-F8430E1D6AD5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35866DAF-E7BA-4FE6-847C-23E4442C72E9}" type="pres">
      <dgm:prSet presAssocID="{EDAB0998-ACBA-4992-B5CF-F8430E1D6AD5}" presName="descendantText" presStyleLbl="alignAcc1" presStyleIdx="2" presStyleCnt="4">
        <dgm:presLayoutVars>
          <dgm:bulletEnabled val="1"/>
        </dgm:presLayoutVars>
      </dgm:prSet>
      <dgm:spPr/>
    </dgm:pt>
    <dgm:pt modelId="{504F9205-63F5-4AEB-AF92-9C3D11699C66}" type="pres">
      <dgm:prSet presAssocID="{F1437BE4-9816-4CC6-B65E-1D160469AE74}" presName="sp" presStyleCnt="0"/>
      <dgm:spPr/>
    </dgm:pt>
    <dgm:pt modelId="{D1657279-0A0F-47ED-9306-FC32DEE681B8}" type="pres">
      <dgm:prSet presAssocID="{7CD35F1D-C652-463B-940F-5D5BF5C65883}" presName="composite" presStyleCnt="0"/>
      <dgm:spPr/>
    </dgm:pt>
    <dgm:pt modelId="{76178A59-2794-45B0-8422-C400DB50322E}" type="pres">
      <dgm:prSet presAssocID="{7CD35F1D-C652-463B-940F-5D5BF5C65883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039DA348-9ABC-4471-8CB7-A756FFF693F8}" type="pres">
      <dgm:prSet presAssocID="{7CD35F1D-C652-463B-940F-5D5BF5C65883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6823010B-130E-42D8-8F89-03F79C002311}" srcId="{468D9148-1342-4ED6-B349-01398E51B089}" destId="{EDAB0998-ACBA-4992-B5CF-F8430E1D6AD5}" srcOrd="2" destOrd="0" parTransId="{B7991604-7842-4A0A-8738-389D8FF5A885}" sibTransId="{F1437BE4-9816-4CC6-B65E-1D160469AE74}"/>
    <dgm:cxn modelId="{564C8531-27AB-43F5-AE0E-180D0839F52F}" srcId="{7CD35F1D-C652-463B-940F-5D5BF5C65883}" destId="{68DE5A57-D95C-4353-9869-8E280189AD4D}" srcOrd="0" destOrd="0" parTransId="{29BD6713-B51C-4EA3-A793-4EA3A9FB42BB}" sibTransId="{567E9608-E105-4459-8F89-8A5F1730B14B}"/>
    <dgm:cxn modelId="{FE7E825C-63C2-4A1B-A8F0-20DD13898C71}" srcId="{468D9148-1342-4ED6-B349-01398E51B089}" destId="{136CFA5C-0A5C-4DCB-A0B8-0E337AD2EA66}" srcOrd="0" destOrd="0" parTransId="{038F9735-78BC-4356-BBF2-444C98438E59}" sibTransId="{B9240966-1260-434C-B208-B23785FB485D}"/>
    <dgm:cxn modelId="{0CE76760-F98A-4EB5-ACA7-AA15906BE51E}" type="presOf" srcId="{7CD35F1D-C652-463B-940F-5D5BF5C65883}" destId="{76178A59-2794-45B0-8422-C400DB50322E}" srcOrd="0" destOrd="0" presId="urn:microsoft.com/office/officeart/2005/8/layout/chevron2"/>
    <dgm:cxn modelId="{5008FB42-AC1C-4840-8434-9CCDBB33B634}" srcId="{F7B01C9D-94F3-4CEC-A272-89FEFEC2F3FA}" destId="{7042F6D4-EA17-4077-94CC-2076B7A347B4}" srcOrd="0" destOrd="0" parTransId="{71476272-9236-4A26-8FCB-7D014CB5B3F5}" sibTransId="{7950E576-2611-49A4-B9F9-917F736D828F}"/>
    <dgm:cxn modelId="{0201A769-9A40-4472-ACF3-1828A36ECE4E}" type="presOf" srcId="{EDAB0998-ACBA-4992-B5CF-F8430E1D6AD5}" destId="{A7BF9751-20D8-4F26-B28B-546BEC388C2E}" srcOrd="0" destOrd="0" presId="urn:microsoft.com/office/officeart/2005/8/layout/chevron2"/>
    <dgm:cxn modelId="{6C9E5C4C-AF85-4C93-951E-BC7C1170973C}" srcId="{EDAB0998-ACBA-4992-B5CF-F8430E1D6AD5}" destId="{BBF6E8A8-442E-4BEB-A538-BC845E1515D6}" srcOrd="0" destOrd="0" parTransId="{15787503-EAD1-4683-93AF-EA363CCC02F4}" sibTransId="{51956AE9-4453-4D7B-B7EB-7D89CCFE0191}"/>
    <dgm:cxn modelId="{B84BE985-28C0-4D21-B14B-2871647D36AA}" type="presOf" srcId="{F4CD5E1E-3ACE-4870-8DC0-A2D60DC06D4E}" destId="{22569638-1C18-4716-8BEF-839B717CACB9}" srcOrd="0" destOrd="0" presId="urn:microsoft.com/office/officeart/2005/8/layout/chevron2"/>
    <dgm:cxn modelId="{75C17D89-55EF-4441-A944-4761CC6AE273}" type="presOf" srcId="{7042F6D4-EA17-4077-94CC-2076B7A347B4}" destId="{4C8B9C1A-E558-4E6C-B793-CF88D99E5A93}" srcOrd="0" destOrd="0" presId="urn:microsoft.com/office/officeart/2005/8/layout/chevron2"/>
    <dgm:cxn modelId="{CE099B8D-0D31-4633-BD4F-7C19ED484C99}" srcId="{468D9148-1342-4ED6-B349-01398E51B089}" destId="{7CD35F1D-C652-463B-940F-5D5BF5C65883}" srcOrd="3" destOrd="0" parTransId="{0A2EA695-479E-4B17-A4AD-5E1ACE9B0A7A}" sibTransId="{43A8B2D3-0FE2-44E2-83F6-4EA3AFD704F4}"/>
    <dgm:cxn modelId="{DFB1C397-355C-4B95-ADA3-B22010789922}" srcId="{136CFA5C-0A5C-4DCB-A0B8-0E337AD2EA66}" destId="{F4CD5E1E-3ACE-4870-8DC0-A2D60DC06D4E}" srcOrd="0" destOrd="0" parTransId="{16BCEAB6-80A4-4784-869C-3BCA44CAD83A}" sibTransId="{117AB593-88A0-4DD6-96AE-3F0B9CE5BBB2}"/>
    <dgm:cxn modelId="{1DCA6AA3-238A-4167-AA86-26AE89AA7A02}" type="presOf" srcId="{468D9148-1342-4ED6-B349-01398E51B089}" destId="{4B34134F-F794-42E8-B191-50DFF3649D45}" srcOrd="0" destOrd="0" presId="urn:microsoft.com/office/officeart/2005/8/layout/chevron2"/>
    <dgm:cxn modelId="{9230A8AC-7069-4A4E-AB83-BBE1F6ADF7C9}" srcId="{468D9148-1342-4ED6-B349-01398E51B089}" destId="{F7B01C9D-94F3-4CEC-A272-89FEFEC2F3FA}" srcOrd="1" destOrd="0" parTransId="{4CE9C517-9327-4B81-A8A3-2F570EF6E499}" sibTransId="{080CBFC9-DA15-4A46-870C-5F2B11C5D66A}"/>
    <dgm:cxn modelId="{205E59C0-88C4-4DF6-AC15-D64736E92426}" type="presOf" srcId="{F7B01C9D-94F3-4CEC-A272-89FEFEC2F3FA}" destId="{D1BD63AA-EBC6-4826-9897-15803D45624B}" srcOrd="0" destOrd="0" presId="urn:microsoft.com/office/officeart/2005/8/layout/chevron2"/>
    <dgm:cxn modelId="{C50543ED-9C80-407B-B178-7111E08D93F4}" type="presOf" srcId="{136CFA5C-0A5C-4DCB-A0B8-0E337AD2EA66}" destId="{BBE88E5B-4BE8-405C-9908-3BFD6156AD82}" srcOrd="0" destOrd="0" presId="urn:microsoft.com/office/officeart/2005/8/layout/chevron2"/>
    <dgm:cxn modelId="{2BAE46F9-3E69-457D-92C9-BCD6083440D6}" type="presOf" srcId="{BBF6E8A8-442E-4BEB-A538-BC845E1515D6}" destId="{35866DAF-E7BA-4FE6-847C-23E4442C72E9}" srcOrd="0" destOrd="0" presId="urn:microsoft.com/office/officeart/2005/8/layout/chevron2"/>
    <dgm:cxn modelId="{2C06CEFE-9BD0-4EF9-A370-AB1619EA049E}" type="presOf" srcId="{68DE5A57-D95C-4353-9869-8E280189AD4D}" destId="{039DA348-9ABC-4471-8CB7-A756FFF693F8}" srcOrd="0" destOrd="0" presId="urn:microsoft.com/office/officeart/2005/8/layout/chevron2"/>
    <dgm:cxn modelId="{BCAFD4C4-84A9-4428-8490-E85F42C0513C}" type="presParOf" srcId="{4B34134F-F794-42E8-B191-50DFF3649D45}" destId="{C8345B39-26D5-4A4D-A255-63EF9524AF31}" srcOrd="0" destOrd="0" presId="urn:microsoft.com/office/officeart/2005/8/layout/chevron2"/>
    <dgm:cxn modelId="{FE2C2D51-2FD2-4978-823E-6320EC9E1DAA}" type="presParOf" srcId="{C8345B39-26D5-4A4D-A255-63EF9524AF31}" destId="{BBE88E5B-4BE8-405C-9908-3BFD6156AD82}" srcOrd="0" destOrd="0" presId="urn:microsoft.com/office/officeart/2005/8/layout/chevron2"/>
    <dgm:cxn modelId="{79256345-F504-43F3-BC8A-CA0EB0E1755D}" type="presParOf" srcId="{C8345B39-26D5-4A4D-A255-63EF9524AF31}" destId="{22569638-1C18-4716-8BEF-839B717CACB9}" srcOrd="1" destOrd="0" presId="urn:microsoft.com/office/officeart/2005/8/layout/chevron2"/>
    <dgm:cxn modelId="{1FC1572D-0B69-4085-B29E-439E73E5C757}" type="presParOf" srcId="{4B34134F-F794-42E8-B191-50DFF3649D45}" destId="{FAD968F0-A0D6-4084-957E-A25272C616FC}" srcOrd="1" destOrd="0" presId="urn:microsoft.com/office/officeart/2005/8/layout/chevron2"/>
    <dgm:cxn modelId="{D91C8E97-19CF-427D-9469-E22994669F63}" type="presParOf" srcId="{4B34134F-F794-42E8-B191-50DFF3649D45}" destId="{767CE643-6CCE-4011-A5AD-4BE5B805B08F}" srcOrd="2" destOrd="0" presId="urn:microsoft.com/office/officeart/2005/8/layout/chevron2"/>
    <dgm:cxn modelId="{7DCCE75B-2286-4217-ADE4-11760063BDE3}" type="presParOf" srcId="{767CE643-6CCE-4011-A5AD-4BE5B805B08F}" destId="{D1BD63AA-EBC6-4826-9897-15803D45624B}" srcOrd="0" destOrd="0" presId="urn:microsoft.com/office/officeart/2005/8/layout/chevron2"/>
    <dgm:cxn modelId="{89A2E6B1-D64F-4651-8F47-C66DB8AB6961}" type="presParOf" srcId="{767CE643-6CCE-4011-A5AD-4BE5B805B08F}" destId="{4C8B9C1A-E558-4E6C-B793-CF88D99E5A93}" srcOrd="1" destOrd="0" presId="urn:microsoft.com/office/officeart/2005/8/layout/chevron2"/>
    <dgm:cxn modelId="{7607A9AE-1AF3-43D6-99B0-8B9CA645FBE6}" type="presParOf" srcId="{4B34134F-F794-42E8-B191-50DFF3649D45}" destId="{8E68A2E1-E95C-4C23-BDFC-7E73945B955E}" srcOrd="3" destOrd="0" presId="urn:microsoft.com/office/officeart/2005/8/layout/chevron2"/>
    <dgm:cxn modelId="{E05C3236-57C8-42C0-A89D-98B66448780D}" type="presParOf" srcId="{4B34134F-F794-42E8-B191-50DFF3649D45}" destId="{8F5D1CB9-685C-4F81-881C-DAD0E0AEF090}" srcOrd="4" destOrd="0" presId="urn:microsoft.com/office/officeart/2005/8/layout/chevron2"/>
    <dgm:cxn modelId="{E397DDBF-1C36-4C84-84CF-9D987DC32012}" type="presParOf" srcId="{8F5D1CB9-685C-4F81-881C-DAD0E0AEF090}" destId="{A7BF9751-20D8-4F26-B28B-546BEC388C2E}" srcOrd="0" destOrd="0" presId="urn:microsoft.com/office/officeart/2005/8/layout/chevron2"/>
    <dgm:cxn modelId="{E47BD705-3F1C-4E22-B79A-FE007C2D06BB}" type="presParOf" srcId="{8F5D1CB9-685C-4F81-881C-DAD0E0AEF090}" destId="{35866DAF-E7BA-4FE6-847C-23E4442C72E9}" srcOrd="1" destOrd="0" presId="urn:microsoft.com/office/officeart/2005/8/layout/chevron2"/>
    <dgm:cxn modelId="{ECF38384-9804-4752-B3BD-17064DC717AF}" type="presParOf" srcId="{4B34134F-F794-42E8-B191-50DFF3649D45}" destId="{504F9205-63F5-4AEB-AF92-9C3D11699C66}" srcOrd="5" destOrd="0" presId="urn:microsoft.com/office/officeart/2005/8/layout/chevron2"/>
    <dgm:cxn modelId="{1FF340FB-2514-454B-9623-C373E35D2FFF}" type="presParOf" srcId="{4B34134F-F794-42E8-B191-50DFF3649D45}" destId="{D1657279-0A0F-47ED-9306-FC32DEE681B8}" srcOrd="6" destOrd="0" presId="urn:microsoft.com/office/officeart/2005/8/layout/chevron2"/>
    <dgm:cxn modelId="{EA03FC6E-9B28-470A-884C-15F145F74342}" type="presParOf" srcId="{D1657279-0A0F-47ED-9306-FC32DEE681B8}" destId="{76178A59-2794-45B0-8422-C400DB50322E}" srcOrd="0" destOrd="0" presId="urn:microsoft.com/office/officeart/2005/8/layout/chevron2"/>
    <dgm:cxn modelId="{D4872F92-B45E-4719-9DB3-74426C47773D}" type="presParOf" srcId="{D1657279-0A0F-47ED-9306-FC32DEE681B8}" destId="{039DA348-9ABC-4471-8CB7-A756FFF693F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C7D2670-878B-421E-8F2C-E98C54718B7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932CB79-FD59-4929-93A6-0F8EC56E00AE}">
      <dgm:prSet phldrT="[Текст]" custT="1"/>
      <dgm:spPr/>
      <dgm:t>
        <a:bodyPr/>
        <a:lstStyle/>
        <a:p>
          <a:r>
            <a:rPr lang="ru-RU" sz="2400" dirty="0"/>
            <a:t>А) Соблюдается ли принцип расположения вопросов: от простых вопросов в начале анкеты к наиболее сложным в середине и простым (разгрузочным) в конце?</a:t>
          </a:r>
        </a:p>
      </dgm:t>
    </dgm:pt>
    <dgm:pt modelId="{4FC63308-6AF1-4EAB-8537-FC4107A93138}" type="parTrans" cxnId="{CA8601B5-BF0D-4151-B8D4-16C0C1A09C8D}">
      <dgm:prSet/>
      <dgm:spPr/>
      <dgm:t>
        <a:bodyPr/>
        <a:lstStyle/>
        <a:p>
          <a:endParaRPr lang="ru-RU"/>
        </a:p>
      </dgm:t>
    </dgm:pt>
    <dgm:pt modelId="{843D068B-9012-4820-91E2-F33918B82F57}" type="sibTrans" cxnId="{CA8601B5-BF0D-4151-B8D4-16C0C1A09C8D}">
      <dgm:prSet/>
      <dgm:spPr/>
      <dgm:t>
        <a:bodyPr/>
        <a:lstStyle/>
        <a:p>
          <a:endParaRPr lang="ru-RU"/>
        </a:p>
      </dgm:t>
    </dgm:pt>
    <dgm:pt modelId="{19913C29-3191-4B15-9EE2-91898B777B6F}">
      <dgm:prSet custT="1"/>
      <dgm:spPr/>
      <dgm:t>
        <a:bodyPr/>
        <a:lstStyle/>
        <a:p>
          <a:r>
            <a:rPr lang="ru-RU" sz="2400"/>
            <a:t>Б) Нет ли скопления однотипных вопросов? </a:t>
          </a:r>
          <a:endParaRPr lang="ru-RU" sz="2400" dirty="0"/>
        </a:p>
      </dgm:t>
    </dgm:pt>
    <dgm:pt modelId="{8806C312-4A93-4D31-9D85-DC5A2B072CF4}" type="parTrans" cxnId="{4E97C87B-69E3-411B-BD92-73CC94AF70B4}">
      <dgm:prSet/>
      <dgm:spPr/>
      <dgm:t>
        <a:bodyPr/>
        <a:lstStyle/>
        <a:p>
          <a:endParaRPr lang="ru-RU"/>
        </a:p>
      </dgm:t>
    </dgm:pt>
    <dgm:pt modelId="{0247F8B3-82C7-485E-B744-77368BFDDA97}" type="sibTrans" cxnId="{4E97C87B-69E3-411B-BD92-73CC94AF70B4}">
      <dgm:prSet/>
      <dgm:spPr/>
      <dgm:t>
        <a:bodyPr/>
        <a:lstStyle/>
        <a:p>
          <a:endParaRPr lang="ru-RU"/>
        </a:p>
      </dgm:t>
    </dgm:pt>
    <dgm:pt modelId="{B21C845F-68D6-47D3-B4A2-136178CE50B6}">
      <dgm:prSet custT="1"/>
      <dgm:spPr/>
      <dgm:t>
        <a:bodyPr/>
        <a:lstStyle/>
        <a:p>
          <a:r>
            <a:rPr lang="ru-RU" sz="2400" dirty="0"/>
            <a:t>В) нет ли влияния предыдущих вопросов на последующие?</a:t>
          </a:r>
        </a:p>
      </dgm:t>
    </dgm:pt>
    <dgm:pt modelId="{B6F01E9E-9D2B-4ADD-9794-BFB4C6AE67B5}" type="parTrans" cxnId="{1D40A09B-CE9E-4DD7-8A2F-D819D5B99BE2}">
      <dgm:prSet/>
      <dgm:spPr/>
      <dgm:t>
        <a:bodyPr/>
        <a:lstStyle/>
        <a:p>
          <a:endParaRPr lang="ru-RU"/>
        </a:p>
      </dgm:t>
    </dgm:pt>
    <dgm:pt modelId="{00BD02BF-6FC3-4C4C-9D4A-EF9E355F4ABE}" type="sibTrans" cxnId="{1D40A09B-CE9E-4DD7-8A2F-D819D5B99BE2}">
      <dgm:prSet/>
      <dgm:spPr/>
      <dgm:t>
        <a:bodyPr/>
        <a:lstStyle/>
        <a:p>
          <a:endParaRPr lang="ru-RU"/>
        </a:p>
      </dgm:t>
    </dgm:pt>
    <dgm:pt modelId="{FAC8488D-8746-466C-A50E-51555BC52E0B}">
      <dgm:prSet custT="1"/>
      <dgm:spPr/>
      <dgm:t>
        <a:bodyPr/>
        <a:lstStyle/>
        <a:p>
          <a:r>
            <a:rPr lang="ru-RU" sz="2800" dirty="0"/>
            <a:t>Г) Находятся ли все целевые, наиболее значимые вопросы в середине анкеты?</a:t>
          </a:r>
        </a:p>
      </dgm:t>
    </dgm:pt>
    <dgm:pt modelId="{B9136409-370A-4619-A77F-39B26CFEA63F}" type="parTrans" cxnId="{2D3FF8A6-340D-4BA8-95E7-9495F22950B9}">
      <dgm:prSet/>
      <dgm:spPr/>
      <dgm:t>
        <a:bodyPr/>
        <a:lstStyle/>
        <a:p>
          <a:endParaRPr lang="ru-RU"/>
        </a:p>
      </dgm:t>
    </dgm:pt>
    <dgm:pt modelId="{8DAB6B73-119F-4533-A458-4114FC502650}" type="sibTrans" cxnId="{2D3FF8A6-340D-4BA8-95E7-9495F22950B9}">
      <dgm:prSet/>
      <dgm:spPr/>
      <dgm:t>
        <a:bodyPr/>
        <a:lstStyle/>
        <a:p>
          <a:endParaRPr lang="ru-RU"/>
        </a:p>
      </dgm:t>
    </dgm:pt>
    <dgm:pt modelId="{988A396C-86D1-44C9-ACDA-E3E75891219A}" type="pres">
      <dgm:prSet presAssocID="{7C7D2670-878B-421E-8F2C-E98C54718B78}" presName="linear" presStyleCnt="0">
        <dgm:presLayoutVars>
          <dgm:dir/>
          <dgm:animLvl val="lvl"/>
          <dgm:resizeHandles val="exact"/>
        </dgm:presLayoutVars>
      </dgm:prSet>
      <dgm:spPr/>
    </dgm:pt>
    <dgm:pt modelId="{531BFA00-BD88-4ADA-8356-698FEA17796D}" type="pres">
      <dgm:prSet presAssocID="{7932CB79-FD59-4929-93A6-0F8EC56E00AE}" presName="parentLin" presStyleCnt="0"/>
      <dgm:spPr/>
    </dgm:pt>
    <dgm:pt modelId="{DB4322D9-BE2C-468E-9326-42FDF6F79034}" type="pres">
      <dgm:prSet presAssocID="{7932CB79-FD59-4929-93A6-0F8EC56E00AE}" presName="parentLeftMargin" presStyleLbl="node1" presStyleIdx="0" presStyleCnt="4"/>
      <dgm:spPr/>
    </dgm:pt>
    <dgm:pt modelId="{67901C6F-9D08-49C5-A54D-630853423246}" type="pres">
      <dgm:prSet presAssocID="{7932CB79-FD59-4929-93A6-0F8EC56E00AE}" presName="parentText" presStyleLbl="node1" presStyleIdx="0" presStyleCnt="4" custScaleX="142857" custScaleY="326395">
        <dgm:presLayoutVars>
          <dgm:chMax val="0"/>
          <dgm:bulletEnabled val="1"/>
        </dgm:presLayoutVars>
      </dgm:prSet>
      <dgm:spPr/>
    </dgm:pt>
    <dgm:pt modelId="{5F9AA9C8-1C97-482F-9FC4-FE2171452918}" type="pres">
      <dgm:prSet presAssocID="{7932CB79-FD59-4929-93A6-0F8EC56E00AE}" presName="negativeSpace" presStyleCnt="0"/>
      <dgm:spPr/>
    </dgm:pt>
    <dgm:pt modelId="{870A0195-DFA0-4BD9-8EC4-A4CCF5AD781B}" type="pres">
      <dgm:prSet presAssocID="{7932CB79-FD59-4929-93A6-0F8EC56E00AE}" presName="childText" presStyleLbl="conFgAcc1" presStyleIdx="0" presStyleCnt="4">
        <dgm:presLayoutVars>
          <dgm:bulletEnabled val="1"/>
        </dgm:presLayoutVars>
      </dgm:prSet>
      <dgm:spPr/>
    </dgm:pt>
    <dgm:pt modelId="{7DBB3155-5167-4FA9-B91E-F0E38563C2F2}" type="pres">
      <dgm:prSet presAssocID="{843D068B-9012-4820-91E2-F33918B82F57}" presName="spaceBetweenRectangles" presStyleCnt="0"/>
      <dgm:spPr/>
    </dgm:pt>
    <dgm:pt modelId="{EF6D4F41-3473-4963-8BA0-7E3C8BD6EC29}" type="pres">
      <dgm:prSet presAssocID="{19913C29-3191-4B15-9EE2-91898B777B6F}" presName="parentLin" presStyleCnt="0"/>
      <dgm:spPr/>
    </dgm:pt>
    <dgm:pt modelId="{E50449C5-8FBF-432D-8519-51111A6F4344}" type="pres">
      <dgm:prSet presAssocID="{19913C29-3191-4B15-9EE2-91898B777B6F}" presName="parentLeftMargin" presStyleLbl="node1" presStyleIdx="0" presStyleCnt="4"/>
      <dgm:spPr/>
    </dgm:pt>
    <dgm:pt modelId="{523B7F3C-57F8-4CEA-A8B5-0E84FF9F2EFA}" type="pres">
      <dgm:prSet presAssocID="{19913C29-3191-4B15-9EE2-91898B777B6F}" presName="parentText" presStyleLbl="node1" presStyleIdx="1" presStyleCnt="4" custScaleX="142857" custScaleY="217442">
        <dgm:presLayoutVars>
          <dgm:chMax val="0"/>
          <dgm:bulletEnabled val="1"/>
        </dgm:presLayoutVars>
      </dgm:prSet>
      <dgm:spPr/>
    </dgm:pt>
    <dgm:pt modelId="{C007CD52-5FDE-404A-BCE7-77BB80722AC1}" type="pres">
      <dgm:prSet presAssocID="{19913C29-3191-4B15-9EE2-91898B777B6F}" presName="negativeSpace" presStyleCnt="0"/>
      <dgm:spPr/>
    </dgm:pt>
    <dgm:pt modelId="{7166D57A-BFAA-456C-959A-527236DD6697}" type="pres">
      <dgm:prSet presAssocID="{19913C29-3191-4B15-9EE2-91898B777B6F}" presName="childText" presStyleLbl="conFgAcc1" presStyleIdx="1" presStyleCnt="4">
        <dgm:presLayoutVars>
          <dgm:bulletEnabled val="1"/>
        </dgm:presLayoutVars>
      </dgm:prSet>
      <dgm:spPr/>
    </dgm:pt>
    <dgm:pt modelId="{1994019B-44BA-4555-87FB-E9C7772F116B}" type="pres">
      <dgm:prSet presAssocID="{0247F8B3-82C7-485E-B744-77368BFDDA97}" presName="spaceBetweenRectangles" presStyleCnt="0"/>
      <dgm:spPr/>
    </dgm:pt>
    <dgm:pt modelId="{7D895BC5-A19D-48A1-B396-0EAA4E981B4E}" type="pres">
      <dgm:prSet presAssocID="{B21C845F-68D6-47D3-B4A2-136178CE50B6}" presName="parentLin" presStyleCnt="0"/>
      <dgm:spPr/>
    </dgm:pt>
    <dgm:pt modelId="{C075F595-C415-4C62-9B41-1858A572C57C}" type="pres">
      <dgm:prSet presAssocID="{B21C845F-68D6-47D3-B4A2-136178CE50B6}" presName="parentLeftMargin" presStyleLbl="node1" presStyleIdx="1" presStyleCnt="4"/>
      <dgm:spPr/>
    </dgm:pt>
    <dgm:pt modelId="{0E3B942A-3267-429F-8133-B6B942671122}" type="pres">
      <dgm:prSet presAssocID="{B21C845F-68D6-47D3-B4A2-136178CE50B6}" presName="parentText" presStyleLbl="node1" presStyleIdx="2" presStyleCnt="4" custScaleX="142857" custScaleY="217442">
        <dgm:presLayoutVars>
          <dgm:chMax val="0"/>
          <dgm:bulletEnabled val="1"/>
        </dgm:presLayoutVars>
      </dgm:prSet>
      <dgm:spPr/>
    </dgm:pt>
    <dgm:pt modelId="{85B232FD-58C5-4AAB-9F7F-E4D314EFDD6C}" type="pres">
      <dgm:prSet presAssocID="{B21C845F-68D6-47D3-B4A2-136178CE50B6}" presName="negativeSpace" presStyleCnt="0"/>
      <dgm:spPr/>
    </dgm:pt>
    <dgm:pt modelId="{77A38C0B-4E74-4476-B0A5-A216EE210E2F}" type="pres">
      <dgm:prSet presAssocID="{B21C845F-68D6-47D3-B4A2-136178CE50B6}" presName="childText" presStyleLbl="conFgAcc1" presStyleIdx="2" presStyleCnt="4">
        <dgm:presLayoutVars>
          <dgm:bulletEnabled val="1"/>
        </dgm:presLayoutVars>
      </dgm:prSet>
      <dgm:spPr/>
    </dgm:pt>
    <dgm:pt modelId="{352A372B-95E1-4041-844A-A577DD0AD637}" type="pres">
      <dgm:prSet presAssocID="{00BD02BF-6FC3-4C4C-9D4A-EF9E355F4ABE}" presName="spaceBetweenRectangles" presStyleCnt="0"/>
      <dgm:spPr/>
    </dgm:pt>
    <dgm:pt modelId="{6A1FB808-8D44-49F1-A6C4-EBDC4060ECFC}" type="pres">
      <dgm:prSet presAssocID="{FAC8488D-8746-466C-A50E-51555BC52E0B}" presName="parentLin" presStyleCnt="0"/>
      <dgm:spPr/>
    </dgm:pt>
    <dgm:pt modelId="{0CCCDB59-3BEF-47DF-860A-830C6EEC0BD7}" type="pres">
      <dgm:prSet presAssocID="{FAC8488D-8746-466C-A50E-51555BC52E0B}" presName="parentLeftMargin" presStyleLbl="node1" presStyleIdx="2" presStyleCnt="4"/>
      <dgm:spPr/>
    </dgm:pt>
    <dgm:pt modelId="{85F2D16B-ADC5-4509-8854-ECC34AD33FC7}" type="pres">
      <dgm:prSet presAssocID="{FAC8488D-8746-466C-A50E-51555BC52E0B}" presName="parentText" presStyleLbl="node1" presStyleIdx="3" presStyleCnt="4" custScaleX="142857" custScaleY="278808">
        <dgm:presLayoutVars>
          <dgm:chMax val="0"/>
          <dgm:bulletEnabled val="1"/>
        </dgm:presLayoutVars>
      </dgm:prSet>
      <dgm:spPr/>
    </dgm:pt>
    <dgm:pt modelId="{4243C7B9-3ECF-4D89-AF9B-33E307DB18D0}" type="pres">
      <dgm:prSet presAssocID="{FAC8488D-8746-466C-A50E-51555BC52E0B}" presName="negativeSpace" presStyleCnt="0"/>
      <dgm:spPr/>
    </dgm:pt>
    <dgm:pt modelId="{601386BA-2886-46FC-B55F-098C7220CEF9}" type="pres">
      <dgm:prSet presAssocID="{FAC8488D-8746-466C-A50E-51555BC52E0B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D5587719-61B3-4BA3-B81E-1F2752EB1A0E}" type="presOf" srcId="{B21C845F-68D6-47D3-B4A2-136178CE50B6}" destId="{0E3B942A-3267-429F-8133-B6B942671122}" srcOrd="1" destOrd="0" presId="urn:microsoft.com/office/officeart/2005/8/layout/list1"/>
    <dgm:cxn modelId="{E1CDF027-C9F9-45F4-BEE3-7182BC4BAE2D}" type="presOf" srcId="{19913C29-3191-4B15-9EE2-91898B777B6F}" destId="{523B7F3C-57F8-4CEA-A8B5-0E84FF9F2EFA}" srcOrd="1" destOrd="0" presId="urn:microsoft.com/office/officeart/2005/8/layout/list1"/>
    <dgm:cxn modelId="{03BDA96C-FF91-4A60-9A8E-AF7A9981C5C8}" type="presOf" srcId="{7932CB79-FD59-4929-93A6-0F8EC56E00AE}" destId="{DB4322D9-BE2C-468E-9326-42FDF6F79034}" srcOrd="0" destOrd="0" presId="urn:microsoft.com/office/officeart/2005/8/layout/list1"/>
    <dgm:cxn modelId="{4E97C87B-69E3-411B-BD92-73CC94AF70B4}" srcId="{7C7D2670-878B-421E-8F2C-E98C54718B78}" destId="{19913C29-3191-4B15-9EE2-91898B777B6F}" srcOrd="1" destOrd="0" parTransId="{8806C312-4A93-4D31-9D85-DC5A2B072CF4}" sibTransId="{0247F8B3-82C7-485E-B744-77368BFDDA97}"/>
    <dgm:cxn modelId="{1D40A09B-CE9E-4DD7-8A2F-D819D5B99BE2}" srcId="{7C7D2670-878B-421E-8F2C-E98C54718B78}" destId="{B21C845F-68D6-47D3-B4A2-136178CE50B6}" srcOrd="2" destOrd="0" parTransId="{B6F01E9E-9D2B-4ADD-9794-BFB4C6AE67B5}" sibTransId="{00BD02BF-6FC3-4C4C-9D4A-EF9E355F4ABE}"/>
    <dgm:cxn modelId="{0B40469C-79F7-4BD0-BDB9-7626452465FD}" type="presOf" srcId="{7C7D2670-878B-421E-8F2C-E98C54718B78}" destId="{988A396C-86D1-44C9-ACDA-E3E75891219A}" srcOrd="0" destOrd="0" presId="urn:microsoft.com/office/officeart/2005/8/layout/list1"/>
    <dgm:cxn modelId="{8E4E599F-61A8-4A82-80A7-3E0BFBB3AC9F}" type="presOf" srcId="{B21C845F-68D6-47D3-B4A2-136178CE50B6}" destId="{C075F595-C415-4C62-9B41-1858A572C57C}" srcOrd="0" destOrd="0" presId="urn:microsoft.com/office/officeart/2005/8/layout/list1"/>
    <dgm:cxn modelId="{2D3FF8A6-340D-4BA8-95E7-9495F22950B9}" srcId="{7C7D2670-878B-421E-8F2C-E98C54718B78}" destId="{FAC8488D-8746-466C-A50E-51555BC52E0B}" srcOrd="3" destOrd="0" parTransId="{B9136409-370A-4619-A77F-39B26CFEA63F}" sibTransId="{8DAB6B73-119F-4533-A458-4114FC502650}"/>
    <dgm:cxn modelId="{CA8601B5-BF0D-4151-B8D4-16C0C1A09C8D}" srcId="{7C7D2670-878B-421E-8F2C-E98C54718B78}" destId="{7932CB79-FD59-4929-93A6-0F8EC56E00AE}" srcOrd="0" destOrd="0" parTransId="{4FC63308-6AF1-4EAB-8537-FC4107A93138}" sibTransId="{843D068B-9012-4820-91E2-F33918B82F57}"/>
    <dgm:cxn modelId="{321302C3-0FAF-4196-BE02-A3CFE0BF5900}" type="presOf" srcId="{FAC8488D-8746-466C-A50E-51555BC52E0B}" destId="{0CCCDB59-3BEF-47DF-860A-830C6EEC0BD7}" srcOrd="0" destOrd="0" presId="urn:microsoft.com/office/officeart/2005/8/layout/list1"/>
    <dgm:cxn modelId="{3FAF1ECE-4ECD-4B08-805B-2B1A615561F5}" type="presOf" srcId="{7932CB79-FD59-4929-93A6-0F8EC56E00AE}" destId="{67901C6F-9D08-49C5-A54D-630853423246}" srcOrd="1" destOrd="0" presId="urn:microsoft.com/office/officeart/2005/8/layout/list1"/>
    <dgm:cxn modelId="{B9E7AFCE-AAE9-4EA0-BD19-A10FA1DCE29B}" type="presOf" srcId="{19913C29-3191-4B15-9EE2-91898B777B6F}" destId="{E50449C5-8FBF-432D-8519-51111A6F4344}" srcOrd="0" destOrd="0" presId="urn:microsoft.com/office/officeart/2005/8/layout/list1"/>
    <dgm:cxn modelId="{821453E0-677C-479A-B0A1-195C78BA840A}" type="presOf" srcId="{FAC8488D-8746-466C-A50E-51555BC52E0B}" destId="{85F2D16B-ADC5-4509-8854-ECC34AD33FC7}" srcOrd="1" destOrd="0" presId="urn:microsoft.com/office/officeart/2005/8/layout/list1"/>
    <dgm:cxn modelId="{90559883-7802-4CA3-A4CB-101057AE09C9}" type="presParOf" srcId="{988A396C-86D1-44C9-ACDA-E3E75891219A}" destId="{531BFA00-BD88-4ADA-8356-698FEA17796D}" srcOrd="0" destOrd="0" presId="urn:microsoft.com/office/officeart/2005/8/layout/list1"/>
    <dgm:cxn modelId="{210C3AF0-1ABD-4C54-A603-306CCA9410F3}" type="presParOf" srcId="{531BFA00-BD88-4ADA-8356-698FEA17796D}" destId="{DB4322D9-BE2C-468E-9326-42FDF6F79034}" srcOrd="0" destOrd="0" presId="urn:microsoft.com/office/officeart/2005/8/layout/list1"/>
    <dgm:cxn modelId="{355341F7-A465-4163-AFD3-B3B881786030}" type="presParOf" srcId="{531BFA00-BD88-4ADA-8356-698FEA17796D}" destId="{67901C6F-9D08-49C5-A54D-630853423246}" srcOrd="1" destOrd="0" presId="urn:microsoft.com/office/officeart/2005/8/layout/list1"/>
    <dgm:cxn modelId="{632C2C0D-5BB0-4084-A941-350ABF6F5036}" type="presParOf" srcId="{988A396C-86D1-44C9-ACDA-E3E75891219A}" destId="{5F9AA9C8-1C97-482F-9FC4-FE2171452918}" srcOrd="1" destOrd="0" presId="urn:microsoft.com/office/officeart/2005/8/layout/list1"/>
    <dgm:cxn modelId="{8ECA88EB-B729-4AC5-9C8C-3FC5E6C04FBD}" type="presParOf" srcId="{988A396C-86D1-44C9-ACDA-E3E75891219A}" destId="{870A0195-DFA0-4BD9-8EC4-A4CCF5AD781B}" srcOrd="2" destOrd="0" presId="urn:microsoft.com/office/officeart/2005/8/layout/list1"/>
    <dgm:cxn modelId="{41526EEE-4A22-45B8-A660-BA2E8EA1EE95}" type="presParOf" srcId="{988A396C-86D1-44C9-ACDA-E3E75891219A}" destId="{7DBB3155-5167-4FA9-B91E-F0E38563C2F2}" srcOrd="3" destOrd="0" presId="urn:microsoft.com/office/officeart/2005/8/layout/list1"/>
    <dgm:cxn modelId="{2FA28789-52CB-46B0-BFB0-C78228E2B4D3}" type="presParOf" srcId="{988A396C-86D1-44C9-ACDA-E3E75891219A}" destId="{EF6D4F41-3473-4963-8BA0-7E3C8BD6EC29}" srcOrd="4" destOrd="0" presId="urn:microsoft.com/office/officeart/2005/8/layout/list1"/>
    <dgm:cxn modelId="{4E13D5F8-8337-4D8B-AB0E-42DA061EB7E1}" type="presParOf" srcId="{EF6D4F41-3473-4963-8BA0-7E3C8BD6EC29}" destId="{E50449C5-8FBF-432D-8519-51111A6F4344}" srcOrd="0" destOrd="0" presId="urn:microsoft.com/office/officeart/2005/8/layout/list1"/>
    <dgm:cxn modelId="{0E87DCF7-093B-4B32-8371-410E30806BEB}" type="presParOf" srcId="{EF6D4F41-3473-4963-8BA0-7E3C8BD6EC29}" destId="{523B7F3C-57F8-4CEA-A8B5-0E84FF9F2EFA}" srcOrd="1" destOrd="0" presId="urn:microsoft.com/office/officeart/2005/8/layout/list1"/>
    <dgm:cxn modelId="{D5A0FCAC-086B-4897-8382-0E18371B2DDC}" type="presParOf" srcId="{988A396C-86D1-44C9-ACDA-E3E75891219A}" destId="{C007CD52-5FDE-404A-BCE7-77BB80722AC1}" srcOrd="5" destOrd="0" presId="urn:microsoft.com/office/officeart/2005/8/layout/list1"/>
    <dgm:cxn modelId="{0E2D0636-90A3-49AD-B1A3-815BE951A00C}" type="presParOf" srcId="{988A396C-86D1-44C9-ACDA-E3E75891219A}" destId="{7166D57A-BFAA-456C-959A-527236DD6697}" srcOrd="6" destOrd="0" presId="urn:microsoft.com/office/officeart/2005/8/layout/list1"/>
    <dgm:cxn modelId="{505323C5-D34D-4913-8BAA-A992EDF998A3}" type="presParOf" srcId="{988A396C-86D1-44C9-ACDA-E3E75891219A}" destId="{1994019B-44BA-4555-87FB-E9C7772F116B}" srcOrd="7" destOrd="0" presId="urn:microsoft.com/office/officeart/2005/8/layout/list1"/>
    <dgm:cxn modelId="{CEDA1773-C2CF-4EC5-A2F1-8CF89BBE393F}" type="presParOf" srcId="{988A396C-86D1-44C9-ACDA-E3E75891219A}" destId="{7D895BC5-A19D-48A1-B396-0EAA4E981B4E}" srcOrd="8" destOrd="0" presId="urn:microsoft.com/office/officeart/2005/8/layout/list1"/>
    <dgm:cxn modelId="{62210C6C-6F78-4018-8FB3-A1F3ABD7543D}" type="presParOf" srcId="{7D895BC5-A19D-48A1-B396-0EAA4E981B4E}" destId="{C075F595-C415-4C62-9B41-1858A572C57C}" srcOrd="0" destOrd="0" presId="urn:microsoft.com/office/officeart/2005/8/layout/list1"/>
    <dgm:cxn modelId="{99C2AB2D-F50D-4F95-A8AB-0B026B7E3E45}" type="presParOf" srcId="{7D895BC5-A19D-48A1-B396-0EAA4E981B4E}" destId="{0E3B942A-3267-429F-8133-B6B942671122}" srcOrd="1" destOrd="0" presId="urn:microsoft.com/office/officeart/2005/8/layout/list1"/>
    <dgm:cxn modelId="{F69C1557-6233-4BED-9DEC-B0D24773EEBE}" type="presParOf" srcId="{988A396C-86D1-44C9-ACDA-E3E75891219A}" destId="{85B232FD-58C5-4AAB-9F7F-E4D314EFDD6C}" srcOrd="9" destOrd="0" presId="urn:microsoft.com/office/officeart/2005/8/layout/list1"/>
    <dgm:cxn modelId="{F29D17BA-A86E-4C08-A425-BF87160E7B7E}" type="presParOf" srcId="{988A396C-86D1-44C9-ACDA-E3E75891219A}" destId="{77A38C0B-4E74-4476-B0A5-A216EE210E2F}" srcOrd="10" destOrd="0" presId="urn:microsoft.com/office/officeart/2005/8/layout/list1"/>
    <dgm:cxn modelId="{18FA0979-1DF4-4755-B4BB-389564CF8BCB}" type="presParOf" srcId="{988A396C-86D1-44C9-ACDA-E3E75891219A}" destId="{352A372B-95E1-4041-844A-A577DD0AD637}" srcOrd="11" destOrd="0" presId="urn:microsoft.com/office/officeart/2005/8/layout/list1"/>
    <dgm:cxn modelId="{391A4C1A-2EFF-4223-BC0B-410DD788872C}" type="presParOf" srcId="{988A396C-86D1-44C9-ACDA-E3E75891219A}" destId="{6A1FB808-8D44-49F1-A6C4-EBDC4060ECFC}" srcOrd="12" destOrd="0" presId="urn:microsoft.com/office/officeart/2005/8/layout/list1"/>
    <dgm:cxn modelId="{6DA353FA-56B6-4C65-B2B3-3EBA90B11253}" type="presParOf" srcId="{6A1FB808-8D44-49F1-A6C4-EBDC4060ECFC}" destId="{0CCCDB59-3BEF-47DF-860A-830C6EEC0BD7}" srcOrd="0" destOrd="0" presId="urn:microsoft.com/office/officeart/2005/8/layout/list1"/>
    <dgm:cxn modelId="{1A29903F-8555-4191-96C5-0A158290DAD3}" type="presParOf" srcId="{6A1FB808-8D44-49F1-A6C4-EBDC4060ECFC}" destId="{85F2D16B-ADC5-4509-8854-ECC34AD33FC7}" srcOrd="1" destOrd="0" presId="urn:microsoft.com/office/officeart/2005/8/layout/list1"/>
    <dgm:cxn modelId="{23384019-13A4-43A3-A456-52B74C47AD68}" type="presParOf" srcId="{988A396C-86D1-44C9-ACDA-E3E75891219A}" destId="{4243C7B9-3ECF-4D89-AF9B-33E307DB18D0}" srcOrd="13" destOrd="0" presId="urn:microsoft.com/office/officeart/2005/8/layout/list1"/>
    <dgm:cxn modelId="{33BFE99F-D7E0-4C2B-8434-C098FF3615D7}" type="presParOf" srcId="{988A396C-86D1-44C9-ACDA-E3E75891219A}" destId="{601386BA-2886-46FC-B55F-098C7220CEF9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213537-E2B2-4826-A026-CF9102FF102C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51985D0-98AF-48F0-899B-968028722279}">
      <dgm:prSet phldrT="[Текст]"/>
      <dgm:spPr/>
      <dgm:t>
        <a:bodyPr/>
        <a:lstStyle/>
        <a:p>
          <a:r>
            <a:rPr lang="ru-RU" dirty="0"/>
            <a:t>1)</a:t>
          </a:r>
        </a:p>
      </dgm:t>
    </dgm:pt>
    <dgm:pt modelId="{13A096F2-7D54-4CDD-A247-EDCF4A7C088A}" type="parTrans" cxnId="{D7204E9D-761A-4CCA-A6DB-D3753F102E84}">
      <dgm:prSet/>
      <dgm:spPr/>
      <dgm:t>
        <a:bodyPr/>
        <a:lstStyle/>
        <a:p>
          <a:endParaRPr lang="ru-RU"/>
        </a:p>
      </dgm:t>
    </dgm:pt>
    <dgm:pt modelId="{A88DD1AB-7D9A-4819-B665-9F31286F82D3}" type="sibTrans" cxnId="{D7204E9D-761A-4CCA-A6DB-D3753F102E84}">
      <dgm:prSet/>
      <dgm:spPr/>
      <dgm:t>
        <a:bodyPr/>
        <a:lstStyle/>
        <a:p>
          <a:endParaRPr lang="ru-RU"/>
        </a:p>
      </dgm:t>
    </dgm:pt>
    <dgm:pt modelId="{74F26474-EADF-4757-9747-DD3BB28DB8BA}">
      <dgm:prSet custT="1"/>
      <dgm:spPr/>
      <dgm:t>
        <a:bodyPr/>
        <a:lstStyle/>
        <a:p>
          <a:r>
            <a:rPr lang="ru-RU" sz="2000" dirty="0"/>
            <a:t>объект наблюдения (что наблюдать); </a:t>
          </a:r>
        </a:p>
      </dgm:t>
    </dgm:pt>
    <dgm:pt modelId="{B95E1783-5CB8-413A-B0AE-AA744A85904C}" type="parTrans" cxnId="{4A364E15-8FFF-4BA0-BC59-FA42E081867E}">
      <dgm:prSet/>
      <dgm:spPr/>
      <dgm:t>
        <a:bodyPr/>
        <a:lstStyle/>
        <a:p>
          <a:endParaRPr lang="ru-RU"/>
        </a:p>
      </dgm:t>
    </dgm:pt>
    <dgm:pt modelId="{A16C7DAD-3BED-402D-8F53-0CBD323F9C57}" type="sibTrans" cxnId="{4A364E15-8FFF-4BA0-BC59-FA42E081867E}">
      <dgm:prSet/>
      <dgm:spPr/>
      <dgm:t>
        <a:bodyPr/>
        <a:lstStyle/>
        <a:p>
          <a:endParaRPr lang="ru-RU"/>
        </a:p>
      </dgm:t>
    </dgm:pt>
    <dgm:pt modelId="{AE9D0FC7-C396-4BA1-83BF-17AA3D3DB94F}">
      <dgm:prSet custT="1"/>
      <dgm:spPr/>
      <dgm:t>
        <a:bodyPr/>
        <a:lstStyle/>
        <a:p>
          <a:r>
            <a:rPr lang="ru-RU" sz="2000" dirty="0"/>
            <a:t>цель и задачи (для чего наблюдать); </a:t>
          </a:r>
        </a:p>
      </dgm:t>
    </dgm:pt>
    <dgm:pt modelId="{AC33C405-6E8F-4AF1-8622-D08F3F4944C8}" type="parTrans" cxnId="{96A0A4BA-93FE-4553-AF11-6C8957D5C27D}">
      <dgm:prSet/>
      <dgm:spPr/>
      <dgm:t>
        <a:bodyPr/>
        <a:lstStyle/>
        <a:p>
          <a:endParaRPr lang="ru-RU"/>
        </a:p>
      </dgm:t>
    </dgm:pt>
    <dgm:pt modelId="{CA9C92BF-C4D9-4A67-917A-8238021D8096}" type="sibTrans" cxnId="{96A0A4BA-93FE-4553-AF11-6C8957D5C27D}">
      <dgm:prSet/>
      <dgm:spPr/>
      <dgm:t>
        <a:bodyPr/>
        <a:lstStyle/>
        <a:p>
          <a:endParaRPr lang="ru-RU"/>
        </a:p>
      </dgm:t>
    </dgm:pt>
    <dgm:pt modelId="{F2ED5C49-A76D-4833-8BF2-B9729ED8CC0B}">
      <dgm:prSet custT="1"/>
      <dgm:spPr/>
      <dgm:t>
        <a:bodyPr/>
        <a:lstStyle/>
        <a:p>
          <a:r>
            <a:rPr lang="ru-RU" sz="2000" dirty="0"/>
            <a:t>время наблюдения, длительность (когда и сколько наблюдать); </a:t>
          </a:r>
        </a:p>
      </dgm:t>
    </dgm:pt>
    <dgm:pt modelId="{820CDFB2-D8E9-4AF7-9084-8227C075D619}" type="parTrans" cxnId="{69F10E7C-E33A-4B05-A8BF-68216582593E}">
      <dgm:prSet/>
      <dgm:spPr/>
      <dgm:t>
        <a:bodyPr/>
        <a:lstStyle/>
        <a:p>
          <a:endParaRPr lang="ru-RU"/>
        </a:p>
      </dgm:t>
    </dgm:pt>
    <dgm:pt modelId="{A87600B0-669B-426B-884E-E56A587EB1E1}" type="sibTrans" cxnId="{69F10E7C-E33A-4B05-A8BF-68216582593E}">
      <dgm:prSet/>
      <dgm:spPr/>
      <dgm:t>
        <a:bodyPr/>
        <a:lstStyle/>
        <a:p>
          <a:endParaRPr lang="ru-RU"/>
        </a:p>
      </dgm:t>
    </dgm:pt>
    <dgm:pt modelId="{977C1167-E2EE-494F-ABE3-93E6B042B627}">
      <dgm:prSet custT="1"/>
      <dgm:spPr/>
      <dgm:t>
        <a:bodyPr/>
        <a:lstStyle/>
        <a:p>
          <a:r>
            <a:rPr lang="ru-RU" sz="2000" dirty="0"/>
            <a:t>выбор способа наблюдения, наименее влияющих на объект и обеспечивающих полный сбор необходимой информации (как наблюдать);</a:t>
          </a:r>
        </a:p>
      </dgm:t>
    </dgm:pt>
    <dgm:pt modelId="{A312249D-E737-40BC-A0FC-8460F06E709C}" type="parTrans" cxnId="{1775AF54-631D-4B97-960C-031DAF649FE5}">
      <dgm:prSet/>
      <dgm:spPr/>
      <dgm:t>
        <a:bodyPr/>
        <a:lstStyle/>
        <a:p>
          <a:endParaRPr lang="ru-RU"/>
        </a:p>
      </dgm:t>
    </dgm:pt>
    <dgm:pt modelId="{CAD7E2B5-D146-46D7-A99C-5D6A66C9AE65}" type="sibTrans" cxnId="{1775AF54-631D-4B97-960C-031DAF649FE5}">
      <dgm:prSet/>
      <dgm:spPr/>
      <dgm:t>
        <a:bodyPr/>
        <a:lstStyle/>
        <a:p>
          <a:endParaRPr lang="ru-RU"/>
        </a:p>
      </dgm:t>
    </dgm:pt>
    <dgm:pt modelId="{CC6DFAAF-AFA3-42F6-970F-A5C472D361D3}">
      <dgm:prSet custT="1"/>
      <dgm:spPr/>
      <dgm:t>
        <a:bodyPr/>
        <a:lstStyle/>
        <a:p>
          <a:r>
            <a:rPr lang="ru-RU" sz="2000" dirty="0"/>
            <a:t>выбор способов регистрации наблюдаемого (как вести записи);</a:t>
          </a:r>
        </a:p>
      </dgm:t>
    </dgm:pt>
    <dgm:pt modelId="{FF2160AE-2044-4D9A-9741-78CDE5DCCD4E}" type="parTrans" cxnId="{87E7B394-DBCC-44ED-962E-88CE3BC80843}">
      <dgm:prSet/>
      <dgm:spPr/>
      <dgm:t>
        <a:bodyPr/>
        <a:lstStyle/>
        <a:p>
          <a:endParaRPr lang="ru-RU"/>
        </a:p>
      </dgm:t>
    </dgm:pt>
    <dgm:pt modelId="{7772B262-77BE-4566-94CA-9DBA14A83F32}" type="sibTrans" cxnId="{87E7B394-DBCC-44ED-962E-88CE3BC80843}">
      <dgm:prSet/>
      <dgm:spPr/>
      <dgm:t>
        <a:bodyPr/>
        <a:lstStyle/>
        <a:p>
          <a:endParaRPr lang="ru-RU"/>
        </a:p>
      </dgm:t>
    </dgm:pt>
    <dgm:pt modelId="{9DB25CD9-068D-4C65-9BED-9ADCEC22208A}">
      <dgm:prSet/>
      <dgm:spPr/>
      <dgm:t>
        <a:bodyPr/>
        <a:lstStyle/>
        <a:p>
          <a:r>
            <a:rPr lang="ru-RU" dirty="0"/>
            <a:t>2)</a:t>
          </a:r>
        </a:p>
      </dgm:t>
    </dgm:pt>
    <dgm:pt modelId="{C53C5656-BCC3-480E-8781-C77D4136628C}" type="parTrans" cxnId="{E24365C4-D369-4DE0-ACE0-437EEA850458}">
      <dgm:prSet/>
      <dgm:spPr/>
      <dgm:t>
        <a:bodyPr/>
        <a:lstStyle/>
        <a:p>
          <a:endParaRPr lang="ru-RU"/>
        </a:p>
      </dgm:t>
    </dgm:pt>
    <dgm:pt modelId="{46B164E8-5E19-4B16-AEDD-88A4F2934C8F}" type="sibTrans" cxnId="{E24365C4-D369-4DE0-ACE0-437EEA850458}">
      <dgm:prSet/>
      <dgm:spPr/>
      <dgm:t>
        <a:bodyPr/>
        <a:lstStyle/>
        <a:p>
          <a:endParaRPr lang="ru-RU"/>
        </a:p>
      </dgm:t>
    </dgm:pt>
    <dgm:pt modelId="{E1FEDADB-D00D-433D-A665-6C6C23240DA5}">
      <dgm:prSet/>
      <dgm:spPr/>
      <dgm:t>
        <a:bodyPr/>
        <a:lstStyle/>
        <a:p>
          <a:r>
            <a:rPr lang="ru-RU" dirty="0"/>
            <a:t>3)</a:t>
          </a:r>
        </a:p>
      </dgm:t>
    </dgm:pt>
    <dgm:pt modelId="{35539D80-C710-42F7-B9E1-7DCBFFD5AF6A}" type="parTrans" cxnId="{0333FCB6-1B59-4314-8B91-F486B4224E92}">
      <dgm:prSet/>
      <dgm:spPr/>
      <dgm:t>
        <a:bodyPr/>
        <a:lstStyle/>
        <a:p>
          <a:endParaRPr lang="ru-RU"/>
        </a:p>
      </dgm:t>
    </dgm:pt>
    <dgm:pt modelId="{84F10A9C-7EC0-413A-B70F-D609E2EECF9C}" type="sibTrans" cxnId="{0333FCB6-1B59-4314-8B91-F486B4224E92}">
      <dgm:prSet/>
      <dgm:spPr/>
      <dgm:t>
        <a:bodyPr/>
        <a:lstStyle/>
        <a:p>
          <a:endParaRPr lang="ru-RU"/>
        </a:p>
      </dgm:t>
    </dgm:pt>
    <dgm:pt modelId="{60841430-CB40-4734-878B-306E9AAE40CC}">
      <dgm:prSet phldrT="[Текст]" custT="1"/>
      <dgm:spPr/>
      <dgm:t>
        <a:bodyPr/>
        <a:lstStyle/>
        <a:p>
          <a:r>
            <a:rPr lang="ru-RU" sz="2000" dirty="0"/>
            <a:t>четкий план его проведения, в котором обозначены:</a:t>
          </a:r>
        </a:p>
      </dgm:t>
    </dgm:pt>
    <dgm:pt modelId="{CC45B420-BD24-4BE7-8A9A-FC60637D5A46}" type="parTrans" cxnId="{70424719-AECB-49DE-A920-662E74D4E8CC}">
      <dgm:prSet/>
      <dgm:spPr/>
      <dgm:t>
        <a:bodyPr/>
        <a:lstStyle/>
        <a:p>
          <a:endParaRPr lang="ru-RU"/>
        </a:p>
      </dgm:t>
    </dgm:pt>
    <dgm:pt modelId="{31650A4A-7850-4957-9BFF-8A8EE0EE8671}" type="sibTrans" cxnId="{70424719-AECB-49DE-A920-662E74D4E8CC}">
      <dgm:prSet/>
      <dgm:spPr/>
      <dgm:t>
        <a:bodyPr/>
        <a:lstStyle/>
        <a:p>
          <a:endParaRPr lang="ru-RU"/>
        </a:p>
      </dgm:t>
    </dgm:pt>
    <dgm:pt modelId="{D30CE975-24F8-4934-BD6B-FC0938D537FA}">
      <dgm:prSet custT="1"/>
      <dgm:spPr/>
      <dgm:t>
        <a:bodyPr/>
        <a:lstStyle/>
        <a:p>
          <a:r>
            <a:rPr lang="ru-RU" sz="2000" dirty="0"/>
            <a:t>обработка и интерпретация полученной информации (каков результат);</a:t>
          </a:r>
        </a:p>
      </dgm:t>
    </dgm:pt>
    <dgm:pt modelId="{6B7A70D6-505B-4F8C-98FC-E6FC61473036}" type="parTrans" cxnId="{D6E3F730-422D-48D6-B3B0-C496029EAE2F}">
      <dgm:prSet/>
      <dgm:spPr/>
      <dgm:t>
        <a:bodyPr/>
        <a:lstStyle/>
        <a:p>
          <a:endParaRPr lang="ru-RU"/>
        </a:p>
      </dgm:t>
    </dgm:pt>
    <dgm:pt modelId="{798AB34C-0A0D-462A-9FAD-992B1A980F85}" type="sibTrans" cxnId="{D6E3F730-422D-48D6-B3B0-C496029EAE2F}">
      <dgm:prSet/>
      <dgm:spPr/>
      <dgm:t>
        <a:bodyPr/>
        <a:lstStyle/>
        <a:p>
          <a:endParaRPr lang="ru-RU"/>
        </a:p>
      </dgm:t>
    </dgm:pt>
    <dgm:pt modelId="{F212AC68-A6D9-4C5B-984C-0BD2EE07AC23}">
      <dgm:prSet custT="1"/>
      <dgm:spPr/>
      <dgm:t>
        <a:bodyPr/>
        <a:lstStyle/>
        <a:p>
          <a:r>
            <a:rPr lang="ru-RU" sz="2000" dirty="0"/>
            <a:t>предполагаемый результат, ожидаемые изменения в</a:t>
          </a:r>
          <a:r>
            <a:rPr lang="en-US" sz="2000" dirty="0"/>
            <a:t> </a:t>
          </a:r>
          <a:r>
            <a:rPr lang="kk-KZ" sz="2000" dirty="0"/>
            <a:t>качествах личности</a:t>
          </a:r>
          <a:r>
            <a:rPr lang="ru-RU" sz="2000" dirty="0"/>
            <a:t>,</a:t>
          </a:r>
          <a:r>
            <a:rPr lang="kk-KZ" sz="2000" dirty="0"/>
            <a:t> предмете исследования и др</a:t>
          </a:r>
          <a:r>
            <a:rPr lang="ru-RU" sz="2000" dirty="0"/>
            <a:t>.</a:t>
          </a:r>
        </a:p>
      </dgm:t>
    </dgm:pt>
    <dgm:pt modelId="{64AE2F3D-950E-4674-A268-35C68A452B9C}" type="parTrans" cxnId="{968130DE-52BE-4C01-9EBA-08B9C54725E9}">
      <dgm:prSet/>
      <dgm:spPr/>
      <dgm:t>
        <a:bodyPr/>
        <a:lstStyle/>
        <a:p>
          <a:endParaRPr lang="ru-RU"/>
        </a:p>
      </dgm:t>
    </dgm:pt>
    <dgm:pt modelId="{038FDAF6-0091-47E5-AB1C-96CF016AB6AF}" type="sibTrans" cxnId="{968130DE-52BE-4C01-9EBA-08B9C54725E9}">
      <dgm:prSet/>
      <dgm:spPr/>
      <dgm:t>
        <a:bodyPr/>
        <a:lstStyle/>
        <a:p>
          <a:endParaRPr lang="ru-RU"/>
        </a:p>
      </dgm:t>
    </dgm:pt>
    <dgm:pt modelId="{975EBC3E-8D32-40A5-8584-BECA379D8530}" type="pres">
      <dgm:prSet presAssocID="{6A213537-E2B2-4826-A026-CF9102FF102C}" presName="linearFlow" presStyleCnt="0">
        <dgm:presLayoutVars>
          <dgm:dir/>
          <dgm:animLvl val="lvl"/>
          <dgm:resizeHandles val="exact"/>
        </dgm:presLayoutVars>
      </dgm:prSet>
      <dgm:spPr/>
    </dgm:pt>
    <dgm:pt modelId="{11465876-AC5C-4497-A046-41B3A67F71E2}" type="pres">
      <dgm:prSet presAssocID="{851985D0-98AF-48F0-899B-968028722279}" presName="composite" presStyleCnt="0"/>
      <dgm:spPr/>
    </dgm:pt>
    <dgm:pt modelId="{6468A45E-FE7B-4A2F-89DF-0937586DD025}" type="pres">
      <dgm:prSet presAssocID="{851985D0-98AF-48F0-899B-968028722279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30E1C164-3826-44E8-A8BC-8B6DF1BB0512}" type="pres">
      <dgm:prSet presAssocID="{851985D0-98AF-48F0-899B-968028722279}" presName="descendantText" presStyleLbl="alignAcc1" presStyleIdx="0" presStyleCnt="3" custScaleY="315298">
        <dgm:presLayoutVars>
          <dgm:bulletEnabled val="1"/>
        </dgm:presLayoutVars>
      </dgm:prSet>
      <dgm:spPr/>
    </dgm:pt>
    <dgm:pt modelId="{BD4D7B12-716D-4028-BFFF-D24CD7F3BBE8}" type="pres">
      <dgm:prSet presAssocID="{A88DD1AB-7D9A-4819-B665-9F31286F82D3}" presName="sp" presStyleCnt="0"/>
      <dgm:spPr/>
    </dgm:pt>
    <dgm:pt modelId="{C687C075-3826-4359-8FBA-4C3B464E225C}" type="pres">
      <dgm:prSet presAssocID="{9DB25CD9-068D-4C65-9BED-9ADCEC22208A}" presName="composite" presStyleCnt="0"/>
      <dgm:spPr/>
    </dgm:pt>
    <dgm:pt modelId="{3729161C-C297-4FEE-B326-F988D8A39E75}" type="pres">
      <dgm:prSet presAssocID="{9DB25CD9-068D-4C65-9BED-9ADCEC22208A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8DEF1EBE-592F-4279-975F-920EE617AB88}" type="pres">
      <dgm:prSet presAssocID="{9DB25CD9-068D-4C65-9BED-9ADCEC22208A}" presName="descendantText" presStyleLbl="alignAcc1" presStyleIdx="1" presStyleCnt="3" custLinFactNeighborX="421" custLinFactNeighborY="48278">
        <dgm:presLayoutVars>
          <dgm:bulletEnabled val="1"/>
        </dgm:presLayoutVars>
      </dgm:prSet>
      <dgm:spPr/>
    </dgm:pt>
    <dgm:pt modelId="{25348F01-C445-4FE6-9918-DC968E1726DD}" type="pres">
      <dgm:prSet presAssocID="{46B164E8-5E19-4B16-AEDD-88A4F2934C8F}" presName="sp" presStyleCnt="0"/>
      <dgm:spPr/>
    </dgm:pt>
    <dgm:pt modelId="{9A82EDC1-A669-4323-AF6E-D0CD1202E531}" type="pres">
      <dgm:prSet presAssocID="{E1FEDADB-D00D-433D-A665-6C6C23240DA5}" presName="composite" presStyleCnt="0"/>
      <dgm:spPr/>
    </dgm:pt>
    <dgm:pt modelId="{3127A688-A3F9-41E6-A7C5-789EE6184722}" type="pres">
      <dgm:prSet presAssocID="{E1FEDADB-D00D-433D-A665-6C6C23240DA5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90392604-D2EF-40B0-99ED-52CDA97E7E4B}" type="pres">
      <dgm:prSet presAssocID="{E1FEDADB-D00D-433D-A665-6C6C23240DA5}" presName="descendantText" presStyleLbl="alignAcc1" presStyleIdx="2" presStyleCnt="3" custLinFactNeighborX="421" custLinFactNeighborY="14807">
        <dgm:presLayoutVars>
          <dgm:bulletEnabled val="1"/>
        </dgm:presLayoutVars>
      </dgm:prSet>
      <dgm:spPr/>
    </dgm:pt>
  </dgm:ptLst>
  <dgm:cxnLst>
    <dgm:cxn modelId="{22364314-193D-400E-95FD-B63073D0D5F6}" type="presOf" srcId="{E1FEDADB-D00D-433D-A665-6C6C23240DA5}" destId="{3127A688-A3F9-41E6-A7C5-789EE6184722}" srcOrd="0" destOrd="0" presId="urn:microsoft.com/office/officeart/2005/8/layout/chevron2"/>
    <dgm:cxn modelId="{4A364E15-8FFF-4BA0-BC59-FA42E081867E}" srcId="{60841430-CB40-4734-878B-306E9AAE40CC}" destId="{74F26474-EADF-4757-9747-DD3BB28DB8BA}" srcOrd="0" destOrd="0" parTransId="{B95E1783-5CB8-413A-B0AE-AA744A85904C}" sibTransId="{A16C7DAD-3BED-402D-8F53-0CBD323F9C57}"/>
    <dgm:cxn modelId="{70424719-AECB-49DE-A920-662E74D4E8CC}" srcId="{851985D0-98AF-48F0-899B-968028722279}" destId="{60841430-CB40-4734-878B-306E9AAE40CC}" srcOrd="0" destOrd="0" parTransId="{CC45B420-BD24-4BE7-8A9A-FC60637D5A46}" sibTransId="{31650A4A-7850-4957-9BFF-8A8EE0EE8671}"/>
    <dgm:cxn modelId="{D5DF1B1D-529F-4FD8-92F3-934B3C89F01A}" type="presOf" srcId="{AE9D0FC7-C396-4BA1-83BF-17AA3D3DB94F}" destId="{30E1C164-3826-44E8-A8BC-8B6DF1BB0512}" srcOrd="0" destOrd="2" presId="urn:microsoft.com/office/officeart/2005/8/layout/chevron2"/>
    <dgm:cxn modelId="{D6329625-DDF5-480D-84BC-15FA7B75F2B6}" type="presOf" srcId="{6A213537-E2B2-4826-A026-CF9102FF102C}" destId="{975EBC3E-8D32-40A5-8584-BECA379D8530}" srcOrd="0" destOrd="0" presId="urn:microsoft.com/office/officeart/2005/8/layout/chevron2"/>
    <dgm:cxn modelId="{DB7F3230-F5E4-45D8-9AB2-28372AEDF076}" type="presOf" srcId="{977C1167-E2EE-494F-ABE3-93E6B042B627}" destId="{30E1C164-3826-44E8-A8BC-8B6DF1BB0512}" srcOrd="0" destOrd="4" presId="urn:microsoft.com/office/officeart/2005/8/layout/chevron2"/>
    <dgm:cxn modelId="{D6E3F730-422D-48D6-B3B0-C496029EAE2F}" srcId="{9DB25CD9-068D-4C65-9BED-9ADCEC22208A}" destId="{D30CE975-24F8-4934-BD6B-FC0938D537FA}" srcOrd="0" destOrd="0" parTransId="{6B7A70D6-505B-4F8C-98FC-E6FC61473036}" sibTransId="{798AB34C-0A0D-462A-9FAD-992B1A980F85}"/>
    <dgm:cxn modelId="{450A8433-D3AC-4C76-B8DD-BDD1D85584D2}" type="presOf" srcId="{D30CE975-24F8-4934-BD6B-FC0938D537FA}" destId="{8DEF1EBE-592F-4279-975F-920EE617AB88}" srcOrd="0" destOrd="0" presId="urn:microsoft.com/office/officeart/2005/8/layout/chevron2"/>
    <dgm:cxn modelId="{84D18D3D-BCBC-43AD-BAB0-034F99DF3C7D}" type="presOf" srcId="{9DB25CD9-068D-4C65-9BED-9ADCEC22208A}" destId="{3729161C-C297-4FEE-B326-F988D8A39E75}" srcOrd="0" destOrd="0" presId="urn:microsoft.com/office/officeart/2005/8/layout/chevron2"/>
    <dgm:cxn modelId="{4AA6A369-2FE0-477B-9F14-ED5AF3EBE3F6}" type="presOf" srcId="{CC6DFAAF-AFA3-42F6-970F-A5C472D361D3}" destId="{30E1C164-3826-44E8-A8BC-8B6DF1BB0512}" srcOrd="0" destOrd="5" presId="urn:microsoft.com/office/officeart/2005/8/layout/chevron2"/>
    <dgm:cxn modelId="{1775AF54-631D-4B97-960C-031DAF649FE5}" srcId="{60841430-CB40-4734-878B-306E9AAE40CC}" destId="{977C1167-E2EE-494F-ABE3-93E6B042B627}" srcOrd="3" destOrd="0" parTransId="{A312249D-E737-40BC-A0FC-8460F06E709C}" sibTransId="{CAD7E2B5-D146-46D7-A99C-5D6A66C9AE65}"/>
    <dgm:cxn modelId="{69F10E7C-E33A-4B05-A8BF-68216582593E}" srcId="{60841430-CB40-4734-878B-306E9AAE40CC}" destId="{F2ED5C49-A76D-4833-8BF2-B9729ED8CC0B}" srcOrd="2" destOrd="0" parTransId="{820CDFB2-D8E9-4AF7-9084-8227C075D619}" sibTransId="{A87600B0-669B-426B-884E-E56A587EB1E1}"/>
    <dgm:cxn modelId="{87E7B394-DBCC-44ED-962E-88CE3BC80843}" srcId="{60841430-CB40-4734-878B-306E9AAE40CC}" destId="{CC6DFAAF-AFA3-42F6-970F-A5C472D361D3}" srcOrd="4" destOrd="0" parTransId="{FF2160AE-2044-4D9A-9741-78CDE5DCCD4E}" sibTransId="{7772B262-77BE-4566-94CA-9DBA14A83F32}"/>
    <dgm:cxn modelId="{A2586895-6968-46D6-91BA-208C702955F8}" type="presOf" srcId="{851985D0-98AF-48F0-899B-968028722279}" destId="{6468A45E-FE7B-4A2F-89DF-0937586DD025}" srcOrd="0" destOrd="0" presId="urn:microsoft.com/office/officeart/2005/8/layout/chevron2"/>
    <dgm:cxn modelId="{D7204E9D-761A-4CCA-A6DB-D3753F102E84}" srcId="{6A213537-E2B2-4826-A026-CF9102FF102C}" destId="{851985D0-98AF-48F0-899B-968028722279}" srcOrd="0" destOrd="0" parTransId="{13A096F2-7D54-4CDD-A247-EDCF4A7C088A}" sibTransId="{A88DD1AB-7D9A-4819-B665-9F31286F82D3}"/>
    <dgm:cxn modelId="{F462D0A6-BFCA-4DE3-81AA-25C4E1EAF8FA}" type="presOf" srcId="{F2ED5C49-A76D-4833-8BF2-B9729ED8CC0B}" destId="{30E1C164-3826-44E8-A8BC-8B6DF1BB0512}" srcOrd="0" destOrd="3" presId="urn:microsoft.com/office/officeart/2005/8/layout/chevron2"/>
    <dgm:cxn modelId="{0333FCB6-1B59-4314-8B91-F486B4224E92}" srcId="{6A213537-E2B2-4826-A026-CF9102FF102C}" destId="{E1FEDADB-D00D-433D-A665-6C6C23240DA5}" srcOrd="2" destOrd="0" parTransId="{35539D80-C710-42F7-B9E1-7DCBFFD5AF6A}" sibTransId="{84F10A9C-7EC0-413A-B70F-D609E2EECF9C}"/>
    <dgm:cxn modelId="{96A0A4BA-93FE-4553-AF11-6C8957D5C27D}" srcId="{60841430-CB40-4734-878B-306E9AAE40CC}" destId="{AE9D0FC7-C396-4BA1-83BF-17AA3D3DB94F}" srcOrd="1" destOrd="0" parTransId="{AC33C405-6E8F-4AF1-8622-D08F3F4944C8}" sibTransId="{CA9C92BF-C4D9-4A67-917A-8238021D8096}"/>
    <dgm:cxn modelId="{E24365C4-D369-4DE0-ACE0-437EEA850458}" srcId="{6A213537-E2B2-4826-A026-CF9102FF102C}" destId="{9DB25CD9-068D-4C65-9BED-9ADCEC22208A}" srcOrd="1" destOrd="0" parTransId="{C53C5656-BCC3-480E-8781-C77D4136628C}" sibTransId="{46B164E8-5E19-4B16-AEDD-88A4F2934C8F}"/>
    <dgm:cxn modelId="{1F6DACD0-0D14-4F74-8725-2B43131C0C4A}" type="presOf" srcId="{60841430-CB40-4734-878B-306E9AAE40CC}" destId="{30E1C164-3826-44E8-A8BC-8B6DF1BB0512}" srcOrd="0" destOrd="0" presId="urn:microsoft.com/office/officeart/2005/8/layout/chevron2"/>
    <dgm:cxn modelId="{968130DE-52BE-4C01-9EBA-08B9C54725E9}" srcId="{E1FEDADB-D00D-433D-A665-6C6C23240DA5}" destId="{F212AC68-A6D9-4C5B-984C-0BD2EE07AC23}" srcOrd="0" destOrd="0" parTransId="{64AE2F3D-950E-4674-A268-35C68A452B9C}" sibTransId="{038FDAF6-0091-47E5-AB1C-96CF016AB6AF}"/>
    <dgm:cxn modelId="{DDF7FAE6-E284-44F7-ABFC-D5D868E39113}" type="presOf" srcId="{F212AC68-A6D9-4C5B-984C-0BD2EE07AC23}" destId="{90392604-D2EF-40B0-99ED-52CDA97E7E4B}" srcOrd="0" destOrd="0" presId="urn:microsoft.com/office/officeart/2005/8/layout/chevron2"/>
    <dgm:cxn modelId="{36FE04EB-45B3-4ACB-A0C8-EEFD8A9609A1}" type="presOf" srcId="{74F26474-EADF-4757-9747-DD3BB28DB8BA}" destId="{30E1C164-3826-44E8-A8BC-8B6DF1BB0512}" srcOrd="0" destOrd="1" presId="urn:microsoft.com/office/officeart/2005/8/layout/chevron2"/>
    <dgm:cxn modelId="{63E054FE-DA35-4F29-9292-9774B97369F9}" type="presParOf" srcId="{975EBC3E-8D32-40A5-8584-BECA379D8530}" destId="{11465876-AC5C-4497-A046-41B3A67F71E2}" srcOrd="0" destOrd="0" presId="urn:microsoft.com/office/officeart/2005/8/layout/chevron2"/>
    <dgm:cxn modelId="{F201421A-E3AB-43DD-8889-6EA0F88C25C2}" type="presParOf" srcId="{11465876-AC5C-4497-A046-41B3A67F71E2}" destId="{6468A45E-FE7B-4A2F-89DF-0937586DD025}" srcOrd="0" destOrd="0" presId="urn:microsoft.com/office/officeart/2005/8/layout/chevron2"/>
    <dgm:cxn modelId="{2E47FA11-8A06-4A2B-8C31-63A2186249D0}" type="presParOf" srcId="{11465876-AC5C-4497-A046-41B3A67F71E2}" destId="{30E1C164-3826-44E8-A8BC-8B6DF1BB0512}" srcOrd="1" destOrd="0" presId="urn:microsoft.com/office/officeart/2005/8/layout/chevron2"/>
    <dgm:cxn modelId="{6CECD516-084D-4AE3-B2D8-218F4EC4B0C4}" type="presParOf" srcId="{975EBC3E-8D32-40A5-8584-BECA379D8530}" destId="{BD4D7B12-716D-4028-BFFF-D24CD7F3BBE8}" srcOrd="1" destOrd="0" presId="urn:microsoft.com/office/officeart/2005/8/layout/chevron2"/>
    <dgm:cxn modelId="{EDD277D0-0AB7-41BE-AE40-68BADB060A3C}" type="presParOf" srcId="{975EBC3E-8D32-40A5-8584-BECA379D8530}" destId="{C687C075-3826-4359-8FBA-4C3B464E225C}" srcOrd="2" destOrd="0" presId="urn:microsoft.com/office/officeart/2005/8/layout/chevron2"/>
    <dgm:cxn modelId="{5F296A68-0A48-4837-BDD4-87E2F5EC5426}" type="presParOf" srcId="{C687C075-3826-4359-8FBA-4C3B464E225C}" destId="{3729161C-C297-4FEE-B326-F988D8A39E75}" srcOrd="0" destOrd="0" presId="urn:microsoft.com/office/officeart/2005/8/layout/chevron2"/>
    <dgm:cxn modelId="{E83C830D-8CDF-43E1-BE8E-7D8F6E33EF9B}" type="presParOf" srcId="{C687C075-3826-4359-8FBA-4C3B464E225C}" destId="{8DEF1EBE-592F-4279-975F-920EE617AB88}" srcOrd="1" destOrd="0" presId="urn:microsoft.com/office/officeart/2005/8/layout/chevron2"/>
    <dgm:cxn modelId="{C7C9A064-11EA-4457-B875-37A0CA4A5736}" type="presParOf" srcId="{975EBC3E-8D32-40A5-8584-BECA379D8530}" destId="{25348F01-C445-4FE6-9918-DC968E1726DD}" srcOrd="3" destOrd="0" presId="urn:microsoft.com/office/officeart/2005/8/layout/chevron2"/>
    <dgm:cxn modelId="{E7574ECA-F38F-4770-AA3F-D59E238EE445}" type="presParOf" srcId="{975EBC3E-8D32-40A5-8584-BECA379D8530}" destId="{9A82EDC1-A669-4323-AF6E-D0CD1202E531}" srcOrd="4" destOrd="0" presId="urn:microsoft.com/office/officeart/2005/8/layout/chevron2"/>
    <dgm:cxn modelId="{5D56CF35-1871-49E2-B605-133B4F2F8FF0}" type="presParOf" srcId="{9A82EDC1-A669-4323-AF6E-D0CD1202E531}" destId="{3127A688-A3F9-41E6-A7C5-789EE6184722}" srcOrd="0" destOrd="0" presId="urn:microsoft.com/office/officeart/2005/8/layout/chevron2"/>
    <dgm:cxn modelId="{0CA00565-DA0F-4015-B98C-2CD36C6EF146}" type="presParOf" srcId="{9A82EDC1-A669-4323-AF6E-D0CD1202E531}" destId="{90392604-D2EF-40B0-99ED-52CDA97E7E4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DC92F90-70AF-454C-87FE-2C17EC94460D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953DCEC-F6E5-481D-A396-E90FCCD30F93}">
      <dgm:prSet phldrT="[Текст]"/>
      <dgm:spPr/>
      <dgm:t>
        <a:bodyPr/>
        <a:lstStyle/>
        <a:p>
          <a:r>
            <a:rPr lang="ru-RU" dirty="0"/>
            <a:t>1</a:t>
          </a:r>
        </a:p>
      </dgm:t>
    </dgm:pt>
    <dgm:pt modelId="{7D29746A-C05A-4EC7-A66D-C464EEB59A18}" type="parTrans" cxnId="{5BC7A16D-643C-434C-83F5-F918A80D3CAC}">
      <dgm:prSet/>
      <dgm:spPr/>
      <dgm:t>
        <a:bodyPr/>
        <a:lstStyle/>
        <a:p>
          <a:endParaRPr lang="ru-RU"/>
        </a:p>
      </dgm:t>
    </dgm:pt>
    <dgm:pt modelId="{AC710EAE-8FCB-4C98-82C3-C7CD155EC434}" type="sibTrans" cxnId="{5BC7A16D-643C-434C-83F5-F918A80D3CAC}">
      <dgm:prSet/>
      <dgm:spPr/>
      <dgm:t>
        <a:bodyPr/>
        <a:lstStyle/>
        <a:p>
          <a:endParaRPr lang="ru-RU"/>
        </a:p>
      </dgm:t>
    </dgm:pt>
    <dgm:pt modelId="{8BBE1FED-C184-4DB6-A9A5-E3666EF15612}">
      <dgm:prSet phldrT="[Текст]" custT="1"/>
      <dgm:spPr/>
      <dgm:t>
        <a:bodyPr/>
        <a:lstStyle/>
        <a:p>
          <a:r>
            <a:rPr lang="ru-RU" sz="1800" dirty="0"/>
            <a:t>Открытое (испытуемому известен факт, что за ним наблюдают)</a:t>
          </a:r>
        </a:p>
      </dgm:t>
    </dgm:pt>
    <dgm:pt modelId="{A1BBBC3E-E322-47C0-BC12-6025A2D1A09B}" type="parTrans" cxnId="{CFBFF5D8-0B32-4300-95EB-5D6982C3157C}">
      <dgm:prSet/>
      <dgm:spPr/>
      <dgm:t>
        <a:bodyPr/>
        <a:lstStyle/>
        <a:p>
          <a:endParaRPr lang="ru-RU"/>
        </a:p>
      </dgm:t>
    </dgm:pt>
    <dgm:pt modelId="{CAF4473D-8371-46AB-A00E-C8F1036DD03C}" type="sibTrans" cxnId="{CFBFF5D8-0B32-4300-95EB-5D6982C3157C}">
      <dgm:prSet/>
      <dgm:spPr/>
      <dgm:t>
        <a:bodyPr/>
        <a:lstStyle/>
        <a:p>
          <a:endParaRPr lang="ru-RU"/>
        </a:p>
      </dgm:t>
    </dgm:pt>
    <dgm:pt modelId="{878BF549-68DC-43BA-A025-7B44E66A52C7}">
      <dgm:prSet phldrT="[Текст]" custT="1"/>
      <dgm:spPr/>
      <dgm:t>
        <a:bodyPr/>
        <a:lstStyle/>
        <a:p>
          <a:r>
            <a:rPr lang="ru-RU" sz="1800" dirty="0"/>
            <a:t>Скрытое (скрытое прослеживание действий испытуемых)</a:t>
          </a:r>
        </a:p>
      </dgm:t>
    </dgm:pt>
    <dgm:pt modelId="{8B00BC15-E8E1-40F7-A1F8-33EF4E73E0DD}" type="parTrans" cxnId="{C443CD93-39DE-4D90-A793-18134500EF94}">
      <dgm:prSet/>
      <dgm:spPr/>
      <dgm:t>
        <a:bodyPr/>
        <a:lstStyle/>
        <a:p>
          <a:endParaRPr lang="ru-RU"/>
        </a:p>
      </dgm:t>
    </dgm:pt>
    <dgm:pt modelId="{46203D5E-B2FB-4DB2-923A-5D80FF36FC20}" type="sibTrans" cxnId="{C443CD93-39DE-4D90-A793-18134500EF94}">
      <dgm:prSet/>
      <dgm:spPr/>
      <dgm:t>
        <a:bodyPr/>
        <a:lstStyle/>
        <a:p>
          <a:endParaRPr lang="ru-RU"/>
        </a:p>
      </dgm:t>
    </dgm:pt>
    <dgm:pt modelId="{99DB5B54-2BBB-40C2-84C4-6A9AC952645B}">
      <dgm:prSet phldrT="[Текст]"/>
      <dgm:spPr/>
      <dgm:t>
        <a:bodyPr/>
        <a:lstStyle/>
        <a:p>
          <a:r>
            <a:rPr lang="ru-RU" dirty="0"/>
            <a:t>2</a:t>
          </a:r>
        </a:p>
      </dgm:t>
    </dgm:pt>
    <dgm:pt modelId="{F9C3DB62-67E9-47A0-8A83-08939879465D}" type="parTrans" cxnId="{8DDCD44E-6622-4E7F-8B89-92C02FD61530}">
      <dgm:prSet/>
      <dgm:spPr/>
      <dgm:t>
        <a:bodyPr/>
        <a:lstStyle/>
        <a:p>
          <a:endParaRPr lang="ru-RU"/>
        </a:p>
      </dgm:t>
    </dgm:pt>
    <dgm:pt modelId="{5DBE8DD4-2B47-46E0-957B-F8554ED1073B}" type="sibTrans" cxnId="{8DDCD44E-6622-4E7F-8B89-92C02FD61530}">
      <dgm:prSet/>
      <dgm:spPr/>
      <dgm:t>
        <a:bodyPr/>
        <a:lstStyle/>
        <a:p>
          <a:endParaRPr lang="ru-RU"/>
        </a:p>
      </dgm:t>
    </dgm:pt>
    <dgm:pt modelId="{AF853592-6F12-48F9-8850-2C0B9E7B9FE5}">
      <dgm:prSet phldrT="[Текст]" custT="1"/>
      <dgm:spPr/>
      <dgm:t>
        <a:bodyPr/>
        <a:lstStyle/>
        <a:p>
          <a:r>
            <a:rPr lang="ru-RU" sz="1800" dirty="0"/>
            <a:t>Непрерывное (фиксация фактов от начала до конца)</a:t>
          </a:r>
        </a:p>
      </dgm:t>
    </dgm:pt>
    <dgm:pt modelId="{06EA4E70-9D0D-4FCB-AE2A-BEBD55681625}" type="parTrans" cxnId="{5FB9FB12-7226-4502-A962-3FC8FEE48CBD}">
      <dgm:prSet/>
      <dgm:spPr/>
      <dgm:t>
        <a:bodyPr/>
        <a:lstStyle/>
        <a:p>
          <a:endParaRPr lang="ru-RU"/>
        </a:p>
      </dgm:t>
    </dgm:pt>
    <dgm:pt modelId="{F6AA0185-B733-4482-B0C2-F96E4032130F}" type="sibTrans" cxnId="{5FB9FB12-7226-4502-A962-3FC8FEE48CBD}">
      <dgm:prSet/>
      <dgm:spPr/>
      <dgm:t>
        <a:bodyPr/>
        <a:lstStyle/>
        <a:p>
          <a:endParaRPr lang="ru-RU"/>
        </a:p>
      </dgm:t>
    </dgm:pt>
    <dgm:pt modelId="{F113950B-F821-4330-9A33-983989ABF204}">
      <dgm:prSet phldrT="[Текст]" custT="1"/>
      <dgm:spPr/>
      <dgm:t>
        <a:bodyPr/>
        <a:lstStyle/>
        <a:p>
          <a:r>
            <a:rPr lang="ru-RU" sz="1800" dirty="0"/>
            <a:t>Дискретное (фиксация в промежутках времени)</a:t>
          </a:r>
        </a:p>
      </dgm:t>
    </dgm:pt>
    <dgm:pt modelId="{3A61BCBB-099E-4522-A0E3-E5E9B6B8E1B9}" type="parTrans" cxnId="{013C9668-C200-45AE-AB2C-7BDE86CE2964}">
      <dgm:prSet/>
      <dgm:spPr/>
      <dgm:t>
        <a:bodyPr/>
        <a:lstStyle/>
        <a:p>
          <a:endParaRPr lang="ru-RU"/>
        </a:p>
      </dgm:t>
    </dgm:pt>
    <dgm:pt modelId="{115423AC-326E-4343-A289-536AF4B11526}" type="sibTrans" cxnId="{013C9668-C200-45AE-AB2C-7BDE86CE2964}">
      <dgm:prSet/>
      <dgm:spPr/>
      <dgm:t>
        <a:bodyPr/>
        <a:lstStyle/>
        <a:p>
          <a:endParaRPr lang="ru-RU"/>
        </a:p>
      </dgm:t>
    </dgm:pt>
    <dgm:pt modelId="{625890B3-FFBA-42A5-B1A5-46A25F8BF9F0}">
      <dgm:prSet phldrT="[Текст]"/>
      <dgm:spPr/>
      <dgm:t>
        <a:bodyPr/>
        <a:lstStyle/>
        <a:p>
          <a:r>
            <a:rPr lang="ru-RU" dirty="0"/>
            <a:t>3</a:t>
          </a:r>
        </a:p>
      </dgm:t>
    </dgm:pt>
    <dgm:pt modelId="{246814AF-3DF9-4B0F-AFCE-FF7D6CA44986}" type="parTrans" cxnId="{D17A2CC4-F251-4C68-8B90-F96C19FE69AE}">
      <dgm:prSet/>
      <dgm:spPr/>
      <dgm:t>
        <a:bodyPr/>
        <a:lstStyle/>
        <a:p>
          <a:endParaRPr lang="ru-RU"/>
        </a:p>
      </dgm:t>
    </dgm:pt>
    <dgm:pt modelId="{05280F4E-17F5-462B-80C1-552F4A99D27E}" type="sibTrans" cxnId="{D17A2CC4-F251-4C68-8B90-F96C19FE69AE}">
      <dgm:prSet/>
      <dgm:spPr/>
      <dgm:t>
        <a:bodyPr/>
        <a:lstStyle/>
        <a:p>
          <a:endParaRPr lang="ru-RU"/>
        </a:p>
      </dgm:t>
    </dgm:pt>
    <dgm:pt modelId="{1E2D1ADE-4EA9-493A-9425-09F01795B000}">
      <dgm:prSet phldrT="[Текст]" custT="1"/>
      <dgm:spPr/>
      <dgm:t>
        <a:bodyPr/>
        <a:lstStyle/>
        <a:p>
          <a:r>
            <a:rPr lang="ru-RU" sz="1600" dirty="0"/>
            <a:t>Узкоспециальное (вычленение из целого, сплошного объекта наблюдения, такого явления, которое предполагает быть задачей психологического исследования)</a:t>
          </a:r>
        </a:p>
      </dgm:t>
    </dgm:pt>
    <dgm:pt modelId="{1DD8AB71-29FB-48A7-BBC0-D607C9C31CF1}" type="parTrans" cxnId="{3180507E-5C02-44CF-903D-FC4838B47CD4}">
      <dgm:prSet/>
      <dgm:spPr/>
      <dgm:t>
        <a:bodyPr/>
        <a:lstStyle/>
        <a:p>
          <a:endParaRPr lang="ru-RU"/>
        </a:p>
      </dgm:t>
    </dgm:pt>
    <dgm:pt modelId="{AB6AD16F-912E-4304-8F1F-29A9BDBC696F}" type="sibTrans" cxnId="{3180507E-5C02-44CF-903D-FC4838B47CD4}">
      <dgm:prSet/>
      <dgm:spPr/>
      <dgm:t>
        <a:bodyPr/>
        <a:lstStyle/>
        <a:p>
          <a:endParaRPr lang="ru-RU"/>
        </a:p>
      </dgm:t>
    </dgm:pt>
    <dgm:pt modelId="{FBAE272B-69C5-4899-A587-1AF570441D79}">
      <dgm:prSet phldrT="[Текст]" custT="1"/>
      <dgm:spPr/>
      <dgm:t>
        <a:bodyPr/>
        <a:lstStyle/>
        <a:p>
          <a:r>
            <a:rPr lang="ru-RU" sz="1600" dirty="0"/>
            <a:t>Монографическое (охватывает множество взаимосвязанных явлений)</a:t>
          </a:r>
        </a:p>
      </dgm:t>
    </dgm:pt>
    <dgm:pt modelId="{37B647DC-0F70-4A2E-892D-6F92F7AA3374}" type="parTrans" cxnId="{7E07E27D-F390-4F5F-9F3C-6878AFB5EDB6}">
      <dgm:prSet/>
      <dgm:spPr/>
      <dgm:t>
        <a:bodyPr/>
        <a:lstStyle/>
        <a:p>
          <a:endParaRPr lang="ru-RU"/>
        </a:p>
      </dgm:t>
    </dgm:pt>
    <dgm:pt modelId="{A8EE29DF-019B-4B4C-9460-BD0DAE620E46}" type="sibTrans" cxnId="{7E07E27D-F390-4F5F-9F3C-6878AFB5EDB6}">
      <dgm:prSet/>
      <dgm:spPr/>
      <dgm:t>
        <a:bodyPr/>
        <a:lstStyle/>
        <a:p>
          <a:endParaRPr lang="ru-RU"/>
        </a:p>
      </dgm:t>
    </dgm:pt>
    <dgm:pt modelId="{BC53BCBF-0B65-4634-9B56-9689088279BF}" type="pres">
      <dgm:prSet presAssocID="{3DC92F90-70AF-454C-87FE-2C17EC94460D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0AEE3C8F-C4BA-4E09-B1F9-50705EEE9B50}" type="pres">
      <dgm:prSet presAssocID="{B953DCEC-F6E5-481D-A396-E90FCCD30F93}" presName="horFlow" presStyleCnt="0"/>
      <dgm:spPr/>
    </dgm:pt>
    <dgm:pt modelId="{718CE4E7-383B-4CCF-AB11-D7BC83CCFFE9}" type="pres">
      <dgm:prSet presAssocID="{B953DCEC-F6E5-481D-A396-E90FCCD30F93}" presName="bigChev" presStyleLbl="node1" presStyleIdx="0" presStyleCnt="3"/>
      <dgm:spPr/>
    </dgm:pt>
    <dgm:pt modelId="{8F917785-E647-4F6B-8A8A-0A0951CDFB02}" type="pres">
      <dgm:prSet presAssocID="{A1BBBC3E-E322-47C0-BC12-6025A2D1A09B}" presName="parTrans" presStyleCnt="0"/>
      <dgm:spPr/>
    </dgm:pt>
    <dgm:pt modelId="{520A569C-16CC-477D-BE64-88EA1DF0E5DF}" type="pres">
      <dgm:prSet presAssocID="{8BBE1FED-C184-4DB6-A9A5-E3666EF15612}" presName="node" presStyleLbl="alignAccFollowNode1" presStyleIdx="0" presStyleCnt="6">
        <dgm:presLayoutVars>
          <dgm:bulletEnabled val="1"/>
        </dgm:presLayoutVars>
      </dgm:prSet>
      <dgm:spPr/>
    </dgm:pt>
    <dgm:pt modelId="{1E1422F0-E106-4065-A794-0D10323E262A}" type="pres">
      <dgm:prSet presAssocID="{CAF4473D-8371-46AB-A00E-C8F1036DD03C}" presName="sibTrans" presStyleCnt="0"/>
      <dgm:spPr/>
    </dgm:pt>
    <dgm:pt modelId="{C0E140F0-F980-4CA1-A78F-E2A85F04C3E4}" type="pres">
      <dgm:prSet presAssocID="{878BF549-68DC-43BA-A025-7B44E66A52C7}" presName="node" presStyleLbl="alignAccFollowNode1" presStyleIdx="1" presStyleCnt="6">
        <dgm:presLayoutVars>
          <dgm:bulletEnabled val="1"/>
        </dgm:presLayoutVars>
      </dgm:prSet>
      <dgm:spPr/>
    </dgm:pt>
    <dgm:pt modelId="{25335387-BDA1-4AC3-9AEF-8186D136056F}" type="pres">
      <dgm:prSet presAssocID="{B953DCEC-F6E5-481D-A396-E90FCCD30F93}" presName="vSp" presStyleCnt="0"/>
      <dgm:spPr/>
    </dgm:pt>
    <dgm:pt modelId="{8A77911E-363E-42EC-84DB-53D183AEE926}" type="pres">
      <dgm:prSet presAssocID="{99DB5B54-2BBB-40C2-84C4-6A9AC952645B}" presName="horFlow" presStyleCnt="0"/>
      <dgm:spPr/>
    </dgm:pt>
    <dgm:pt modelId="{1A37188B-37A5-4064-B424-3D5D6ABC47D4}" type="pres">
      <dgm:prSet presAssocID="{99DB5B54-2BBB-40C2-84C4-6A9AC952645B}" presName="bigChev" presStyleLbl="node1" presStyleIdx="1" presStyleCnt="3"/>
      <dgm:spPr/>
    </dgm:pt>
    <dgm:pt modelId="{E849F628-8DF5-4E33-AC78-6E754940AF26}" type="pres">
      <dgm:prSet presAssocID="{06EA4E70-9D0D-4FCB-AE2A-BEBD55681625}" presName="parTrans" presStyleCnt="0"/>
      <dgm:spPr/>
    </dgm:pt>
    <dgm:pt modelId="{CBADC762-3E3C-45B6-955C-6B47CF9826A8}" type="pres">
      <dgm:prSet presAssocID="{AF853592-6F12-48F9-8850-2C0B9E7B9FE5}" presName="node" presStyleLbl="alignAccFollowNode1" presStyleIdx="2" presStyleCnt="6">
        <dgm:presLayoutVars>
          <dgm:bulletEnabled val="1"/>
        </dgm:presLayoutVars>
      </dgm:prSet>
      <dgm:spPr/>
    </dgm:pt>
    <dgm:pt modelId="{CB7F2D22-6FD5-43C8-9258-295DFEAD24F0}" type="pres">
      <dgm:prSet presAssocID="{F6AA0185-B733-4482-B0C2-F96E4032130F}" presName="sibTrans" presStyleCnt="0"/>
      <dgm:spPr/>
    </dgm:pt>
    <dgm:pt modelId="{6A9FFDFB-B18C-45A2-ADA3-F97D1BF32686}" type="pres">
      <dgm:prSet presAssocID="{F113950B-F821-4330-9A33-983989ABF204}" presName="node" presStyleLbl="alignAccFollowNode1" presStyleIdx="3" presStyleCnt="6">
        <dgm:presLayoutVars>
          <dgm:bulletEnabled val="1"/>
        </dgm:presLayoutVars>
      </dgm:prSet>
      <dgm:spPr/>
    </dgm:pt>
    <dgm:pt modelId="{8E798A30-B959-4FCC-9842-D57F34A40BE3}" type="pres">
      <dgm:prSet presAssocID="{99DB5B54-2BBB-40C2-84C4-6A9AC952645B}" presName="vSp" presStyleCnt="0"/>
      <dgm:spPr/>
    </dgm:pt>
    <dgm:pt modelId="{64FA4A9C-BB24-43C0-8582-09A491E55D2B}" type="pres">
      <dgm:prSet presAssocID="{625890B3-FFBA-42A5-B1A5-46A25F8BF9F0}" presName="horFlow" presStyleCnt="0"/>
      <dgm:spPr/>
    </dgm:pt>
    <dgm:pt modelId="{82DA1F5A-7DE5-4DBB-BA0A-4CC466A629EA}" type="pres">
      <dgm:prSet presAssocID="{625890B3-FFBA-42A5-B1A5-46A25F8BF9F0}" presName="bigChev" presStyleLbl="node1" presStyleIdx="2" presStyleCnt="3"/>
      <dgm:spPr/>
    </dgm:pt>
    <dgm:pt modelId="{CF6A5CC4-4EED-4213-8925-EAFE8FF4F84F}" type="pres">
      <dgm:prSet presAssocID="{37B647DC-0F70-4A2E-892D-6F92F7AA3374}" presName="parTrans" presStyleCnt="0"/>
      <dgm:spPr/>
    </dgm:pt>
    <dgm:pt modelId="{14A34CD6-AE3F-4731-97BC-90EA30661EFC}" type="pres">
      <dgm:prSet presAssocID="{FBAE272B-69C5-4899-A587-1AF570441D79}" presName="node" presStyleLbl="alignAccFollowNode1" presStyleIdx="4" presStyleCnt="6">
        <dgm:presLayoutVars>
          <dgm:bulletEnabled val="1"/>
        </dgm:presLayoutVars>
      </dgm:prSet>
      <dgm:spPr/>
    </dgm:pt>
    <dgm:pt modelId="{FD0D8FA4-9847-4EEB-8E3A-0A21FF23A21C}" type="pres">
      <dgm:prSet presAssocID="{A8EE29DF-019B-4B4C-9460-BD0DAE620E46}" presName="sibTrans" presStyleCnt="0"/>
      <dgm:spPr/>
    </dgm:pt>
    <dgm:pt modelId="{F12669A4-04D6-48B3-AA46-EDE0ACBB7A0A}" type="pres">
      <dgm:prSet presAssocID="{1E2D1ADE-4EA9-493A-9425-09F01795B000}" presName="node" presStyleLbl="alignAccFollowNode1" presStyleIdx="5" presStyleCnt="6">
        <dgm:presLayoutVars>
          <dgm:bulletEnabled val="1"/>
        </dgm:presLayoutVars>
      </dgm:prSet>
      <dgm:spPr/>
    </dgm:pt>
  </dgm:ptLst>
  <dgm:cxnLst>
    <dgm:cxn modelId="{5FB9FB12-7226-4502-A962-3FC8FEE48CBD}" srcId="{99DB5B54-2BBB-40C2-84C4-6A9AC952645B}" destId="{AF853592-6F12-48F9-8850-2C0B9E7B9FE5}" srcOrd="0" destOrd="0" parTransId="{06EA4E70-9D0D-4FCB-AE2A-BEBD55681625}" sibTransId="{F6AA0185-B733-4482-B0C2-F96E4032130F}"/>
    <dgm:cxn modelId="{5917031E-7C7B-4199-A828-9670A3B3FECF}" type="presOf" srcId="{8BBE1FED-C184-4DB6-A9A5-E3666EF15612}" destId="{520A569C-16CC-477D-BE64-88EA1DF0E5DF}" srcOrd="0" destOrd="0" presId="urn:microsoft.com/office/officeart/2005/8/layout/lProcess3"/>
    <dgm:cxn modelId="{6AC6C53A-CFB3-437E-9F44-2769924C6189}" type="presOf" srcId="{F113950B-F821-4330-9A33-983989ABF204}" destId="{6A9FFDFB-B18C-45A2-ADA3-F97D1BF32686}" srcOrd="0" destOrd="0" presId="urn:microsoft.com/office/officeart/2005/8/layout/lProcess3"/>
    <dgm:cxn modelId="{013C9668-C200-45AE-AB2C-7BDE86CE2964}" srcId="{99DB5B54-2BBB-40C2-84C4-6A9AC952645B}" destId="{F113950B-F821-4330-9A33-983989ABF204}" srcOrd="1" destOrd="0" parTransId="{3A61BCBB-099E-4522-A0E3-E5E9B6B8E1B9}" sibTransId="{115423AC-326E-4343-A289-536AF4B11526}"/>
    <dgm:cxn modelId="{5BC7A16D-643C-434C-83F5-F918A80D3CAC}" srcId="{3DC92F90-70AF-454C-87FE-2C17EC94460D}" destId="{B953DCEC-F6E5-481D-A396-E90FCCD30F93}" srcOrd="0" destOrd="0" parTransId="{7D29746A-C05A-4EC7-A66D-C464EEB59A18}" sibTransId="{AC710EAE-8FCB-4C98-82C3-C7CD155EC434}"/>
    <dgm:cxn modelId="{8DDCD44E-6622-4E7F-8B89-92C02FD61530}" srcId="{3DC92F90-70AF-454C-87FE-2C17EC94460D}" destId="{99DB5B54-2BBB-40C2-84C4-6A9AC952645B}" srcOrd="1" destOrd="0" parTransId="{F9C3DB62-67E9-47A0-8A83-08939879465D}" sibTransId="{5DBE8DD4-2B47-46E0-957B-F8554ED1073B}"/>
    <dgm:cxn modelId="{7E07E27D-F390-4F5F-9F3C-6878AFB5EDB6}" srcId="{625890B3-FFBA-42A5-B1A5-46A25F8BF9F0}" destId="{FBAE272B-69C5-4899-A587-1AF570441D79}" srcOrd="0" destOrd="0" parTransId="{37B647DC-0F70-4A2E-892D-6F92F7AA3374}" sibTransId="{A8EE29DF-019B-4B4C-9460-BD0DAE620E46}"/>
    <dgm:cxn modelId="{3180507E-5C02-44CF-903D-FC4838B47CD4}" srcId="{625890B3-FFBA-42A5-B1A5-46A25F8BF9F0}" destId="{1E2D1ADE-4EA9-493A-9425-09F01795B000}" srcOrd="1" destOrd="0" parTransId="{1DD8AB71-29FB-48A7-BBC0-D607C9C31CF1}" sibTransId="{AB6AD16F-912E-4304-8F1F-29A9BDBC696F}"/>
    <dgm:cxn modelId="{764B5985-6F5F-4FD7-91B9-AFF14E336E2E}" type="presOf" srcId="{3DC92F90-70AF-454C-87FE-2C17EC94460D}" destId="{BC53BCBF-0B65-4634-9B56-9689088279BF}" srcOrd="0" destOrd="0" presId="urn:microsoft.com/office/officeart/2005/8/layout/lProcess3"/>
    <dgm:cxn modelId="{C9E3048A-AD9C-4C4A-BA6D-B988B3745F1F}" type="presOf" srcId="{AF853592-6F12-48F9-8850-2C0B9E7B9FE5}" destId="{CBADC762-3E3C-45B6-955C-6B47CF9826A8}" srcOrd="0" destOrd="0" presId="urn:microsoft.com/office/officeart/2005/8/layout/lProcess3"/>
    <dgm:cxn modelId="{C443CD93-39DE-4D90-A793-18134500EF94}" srcId="{B953DCEC-F6E5-481D-A396-E90FCCD30F93}" destId="{878BF549-68DC-43BA-A025-7B44E66A52C7}" srcOrd="1" destOrd="0" parTransId="{8B00BC15-E8E1-40F7-A1F8-33EF4E73E0DD}" sibTransId="{46203D5E-B2FB-4DB2-923A-5D80FF36FC20}"/>
    <dgm:cxn modelId="{553CC79F-373A-4DBE-99D5-C0C9E9BA40FB}" type="presOf" srcId="{1E2D1ADE-4EA9-493A-9425-09F01795B000}" destId="{F12669A4-04D6-48B3-AA46-EDE0ACBB7A0A}" srcOrd="0" destOrd="0" presId="urn:microsoft.com/office/officeart/2005/8/layout/lProcess3"/>
    <dgm:cxn modelId="{58F0EEAB-3AE5-4260-884B-CAA3D7FEE2E8}" type="presOf" srcId="{99DB5B54-2BBB-40C2-84C4-6A9AC952645B}" destId="{1A37188B-37A5-4064-B424-3D5D6ABC47D4}" srcOrd="0" destOrd="0" presId="urn:microsoft.com/office/officeart/2005/8/layout/lProcess3"/>
    <dgm:cxn modelId="{72812BB4-1E64-46B4-A4B6-06F93481EBEC}" type="presOf" srcId="{878BF549-68DC-43BA-A025-7B44E66A52C7}" destId="{C0E140F0-F980-4CA1-A78F-E2A85F04C3E4}" srcOrd="0" destOrd="0" presId="urn:microsoft.com/office/officeart/2005/8/layout/lProcess3"/>
    <dgm:cxn modelId="{D17A2CC4-F251-4C68-8B90-F96C19FE69AE}" srcId="{3DC92F90-70AF-454C-87FE-2C17EC94460D}" destId="{625890B3-FFBA-42A5-B1A5-46A25F8BF9F0}" srcOrd="2" destOrd="0" parTransId="{246814AF-3DF9-4B0F-AFCE-FF7D6CA44986}" sibTransId="{05280F4E-17F5-462B-80C1-552F4A99D27E}"/>
    <dgm:cxn modelId="{CFBFF5D8-0B32-4300-95EB-5D6982C3157C}" srcId="{B953DCEC-F6E5-481D-A396-E90FCCD30F93}" destId="{8BBE1FED-C184-4DB6-A9A5-E3666EF15612}" srcOrd="0" destOrd="0" parTransId="{A1BBBC3E-E322-47C0-BC12-6025A2D1A09B}" sibTransId="{CAF4473D-8371-46AB-A00E-C8F1036DD03C}"/>
    <dgm:cxn modelId="{7CF8E0FA-AA1C-42E1-9EF1-45EE9A8B64DE}" type="presOf" srcId="{625890B3-FFBA-42A5-B1A5-46A25F8BF9F0}" destId="{82DA1F5A-7DE5-4DBB-BA0A-4CC466A629EA}" srcOrd="0" destOrd="0" presId="urn:microsoft.com/office/officeart/2005/8/layout/lProcess3"/>
    <dgm:cxn modelId="{CB45FEFB-10F2-452C-B661-7229786B0365}" type="presOf" srcId="{FBAE272B-69C5-4899-A587-1AF570441D79}" destId="{14A34CD6-AE3F-4731-97BC-90EA30661EFC}" srcOrd="0" destOrd="0" presId="urn:microsoft.com/office/officeart/2005/8/layout/lProcess3"/>
    <dgm:cxn modelId="{B53F2EFF-6230-4495-BF6E-A38257C759D1}" type="presOf" srcId="{B953DCEC-F6E5-481D-A396-E90FCCD30F93}" destId="{718CE4E7-383B-4CCF-AB11-D7BC83CCFFE9}" srcOrd="0" destOrd="0" presId="urn:microsoft.com/office/officeart/2005/8/layout/lProcess3"/>
    <dgm:cxn modelId="{73AF2DC1-4BDA-4304-9C47-11C2A42138ED}" type="presParOf" srcId="{BC53BCBF-0B65-4634-9B56-9689088279BF}" destId="{0AEE3C8F-C4BA-4E09-B1F9-50705EEE9B50}" srcOrd="0" destOrd="0" presId="urn:microsoft.com/office/officeart/2005/8/layout/lProcess3"/>
    <dgm:cxn modelId="{E5B2BB88-6FC0-4E82-BDF0-4FEFEBDC344C}" type="presParOf" srcId="{0AEE3C8F-C4BA-4E09-B1F9-50705EEE9B50}" destId="{718CE4E7-383B-4CCF-AB11-D7BC83CCFFE9}" srcOrd="0" destOrd="0" presId="urn:microsoft.com/office/officeart/2005/8/layout/lProcess3"/>
    <dgm:cxn modelId="{00FE46EF-69D4-4225-A5EA-52F9F739A6D4}" type="presParOf" srcId="{0AEE3C8F-C4BA-4E09-B1F9-50705EEE9B50}" destId="{8F917785-E647-4F6B-8A8A-0A0951CDFB02}" srcOrd="1" destOrd="0" presId="urn:microsoft.com/office/officeart/2005/8/layout/lProcess3"/>
    <dgm:cxn modelId="{C66F3B9B-EEBF-4A82-9692-8FCBBAC5E697}" type="presParOf" srcId="{0AEE3C8F-C4BA-4E09-B1F9-50705EEE9B50}" destId="{520A569C-16CC-477D-BE64-88EA1DF0E5DF}" srcOrd="2" destOrd="0" presId="urn:microsoft.com/office/officeart/2005/8/layout/lProcess3"/>
    <dgm:cxn modelId="{5A6AA587-6E20-4509-90C0-80DCBE29F2F1}" type="presParOf" srcId="{0AEE3C8F-C4BA-4E09-B1F9-50705EEE9B50}" destId="{1E1422F0-E106-4065-A794-0D10323E262A}" srcOrd="3" destOrd="0" presId="urn:microsoft.com/office/officeart/2005/8/layout/lProcess3"/>
    <dgm:cxn modelId="{ACDB6023-8CE2-40FE-AEE3-B2EA197FFD5F}" type="presParOf" srcId="{0AEE3C8F-C4BA-4E09-B1F9-50705EEE9B50}" destId="{C0E140F0-F980-4CA1-A78F-E2A85F04C3E4}" srcOrd="4" destOrd="0" presId="urn:microsoft.com/office/officeart/2005/8/layout/lProcess3"/>
    <dgm:cxn modelId="{BC32CAE7-A875-48BC-BE60-EFCB45797577}" type="presParOf" srcId="{BC53BCBF-0B65-4634-9B56-9689088279BF}" destId="{25335387-BDA1-4AC3-9AEF-8186D136056F}" srcOrd="1" destOrd="0" presId="urn:microsoft.com/office/officeart/2005/8/layout/lProcess3"/>
    <dgm:cxn modelId="{CC4634DD-6448-49C9-A69E-E43712B1948D}" type="presParOf" srcId="{BC53BCBF-0B65-4634-9B56-9689088279BF}" destId="{8A77911E-363E-42EC-84DB-53D183AEE926}" srcOrd="2" destOrd="0" presId="urn:microsoft.com/office/officeart/2005/8/layout/lProcess3"/>
    <dgm:cxn modelId="{04FDE305-AE16-4BEE-861C-6695D02948C8}" type="presParOf" srcId="{8A77911E-363E-42EC-84DB-53D183AEE926}" destId="{1A37188B-37A5-4064-B424-3D5D6ABC47D4}" srcOrd="0" destOrd="0" presId="urn:microsoft.com/office/officeart/2005/8/layout/lProcess3"/>
    <dgm:cxn modelId="{D0597CB6-4B93-47FE-96B6-69F913EAEE3F}" type="presParOf" srcId="{8A77911E-363E-42EC-84DB-53D183AEE926}" destId="{E849F628-8DF5-4E33-AC78-6E754940AF26}" srcOrd="1" destOrd="0" presId="urn:microsoft.com/office/officeart/2005/8/layout/lProcess3"/>
    <dgm:cxn modelId="{4793D911-60AA-43DD-B877-6F8A2B5234EE}" type="presParOf" srcId="{8A77911E-363E-42EC-84DB-53D183AEE926}" destId="{CBADC762-3E3C-45B6-955C-6B47CF9826A8}" srcOrd="2" destOrd="0" presId="urn:microsoft.com/office/officeart/2005/8/layout/lProcess3"/>
    <dgm:cxn modelId="{B053C3E8-5823-4B6D-BD0E-F67C8A568B38}" type="presParOf" srcId="{8A77911E-363E-42EC-84DB-53D183AEE926}" destId="{CB7F2D22-6FD5-43C8-9258-295DFEAD24F0}" srcOrd="3" destOrd="0" presId="urn:microsoft.com/office/officeart/2005/8/layout/lProcess3"/>
    <dgm:cxn modelId="{8824486C-A6FB-4493-AE47-0C332434849A}" type="presParOf" srcId="{8A77911E-363E-42EC-84DB-53D183AEE926}" destId="{6A9FFDFB-B18C-45A2-ADA3-F97D1BF32686}" srcOrd="4" destOrd="0" presId="urn:microsoft.com/office/officeart/2005/8/layout/lProcess3"/>
    <dgm:cxn modelId="{2C51DDAF-339E-4C76-BAFD-A280572DB1A1}" type="presParOf" srcId="{BC53BCBF-0B65-4634-9B56-9689088279BF}" destId="{8E798A30-B959-4FCC-9842-D57F34A40BE3}" srcOrd="3" destOrd="0" presId="urn:microsoft.com/office/officeart/2005/8/layout/lProcess3"/>
    <dgm:cxn modelId="{6EF486F7-E843-41A4-9463-CBC7EEC1558B}" type="presParOf" srcId="{BC53BCBF-0B65-4634-9B56-9689088279BF}" destId="{64FA4A9C-BB24-43C0-8582-09A491E55D2B}" srcOrd="4" destOrd="0" presId="urn:microsoft.com/office/officeart/2005/8/layout/lProcess3"/>
    <dgm:cxn modelId="{33FE4BF5-1F6C-4DB2-BFE7-CA7175894641}" type="presParOf" srcId="{64FA4A9C-BB24-43C0-8582-09A491E55D2B}" destId="{82DA1F5A-7DE5-4DBB-BA0A-4CC466A629EA}" srcOrd="0" destOrd="0" presId="urn:microsoft.com/office/officeart/2005/8/layout/lProcess3"/>
    <dgm:cxn modelId="{8028D7A3-0451-4F41-99F6-2C8E63D424BB}" type="presParOf" srcId="{64FA4A9C-BB24-43C0-8582-09A491E55D2B}" destId="{CF6A5CC4-4EED-4213-8925-EAFE8FF4F84F}" srcOrd="1" destOrd="0" presId="urn:microsoft.com/office/officeart/2005/8/layout/lProcess3"/>
    <dgm:cxn modelId="{153DA771-FCB4-47A2-9EAB-297B65F1963B}" type="presParOf" srcId="{64FA4A9C-BB24-43C0-8582-09A491E55D2B}" destId="{14A34CD6-AE3F-4731-97BC-90EA30661EFC}" srcOrd="2" destOrd="0" presId="urn:microsoft.com/office/officeart/2005/8/layout/lProcess3"/>
    <dgm:cxn modelId="{F708DD2C-123C-47BD-B848-F555F56D974A}" type="presParOf" srcId="{64FA4A9C-BB24-43C0-8582-09A491E55D2B}" destId="{FD0D8FA4-9847-4EEB-8E3A-0A21FF23A21C}" srcOrd="3" destOrd="0" presId="urn:microsoft.com/office/officeart/2005/8/layout/lProcess3"/>
    <dgm:cxn modelId="{47B32147-1747-47C4-A135-F88B38D05B97}" type="presParOf" srcId="{64FA4A9C-BB24-43C0-8582-09A491E55D2B}" destId="{F12669A4-04D6-48B3-AA46-EDE0ACBB7A0A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B42DA8A-2C53-4F16-BA03-5B37B0CF1278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C7D44A2-FB79-4BB7-AADA-FC787CBAFFCF}">
      <dgm:prSet phldrT="[Текст]"/>
      <dgm:spPr/>
      <dgm:t>
        <a:bodyPr/>
        <a:lstStyle/>
        <a:p>
          <a:r>
            <a:rPr lang="ru-RU" dirty="0"/>
            <a:t>4</a:t>
          </a:r>
        </a:p>
      </dgm:t>
    </dgm:pt>
    <dgm:pt modelId="{60BCD5CD-750C-45B8-97CD-98E3B26C056C}" type="parTrans" cxnId="{5B7035EC-5BEA-40A1-B11C-188EDC055AB0}">
      <dgm:prSet/>
      <dgm:spPr/>
      <dgm:t>
        <a:bodyPr/>
        <a:lstStyle/>
        <a:p>
          <a:endParaRPr lang="ru-RU"/>
        </a:p>
      </dgm:t>
    </dgm:pt>
    <dgm:pt modelId="{2AA9F2B9-9A4C-4345-859B-5F938A20EF11}" type="sibTrans" cxnId="{5B7035EC-5BEA-40A1-B11C-188EDC055AB0}">
      <dgm:prSet/>
      <dgm:spPr/>
      <dgm:t>
        <a:bodyPr/>
        <a:lstStyle/>
        <a:p>
          <a:endParaRPr lang="ru-RU"/>
        </a:p>
      </dgm:t>
    </dgm:pt>
    <dgm:pt modelId="{DDA1D56D-0CF4-437C-B0C5-F9E20476009D}">
      <dgm:prSet phldrT="[Текст]"/>
      <dgm:spPr/>
      <dgm:t>
        <a:bodyPr/>
        <a:lstStyle/>
        <a:p>
          <a:r>
            <a:rPr lang="ru-RU" dirty="0"/>
            <a:t>Включенное (причастное) – наблюдатель выступает как член наблюдаемой группы («изнутри»)</a:t>
          </a:r>
        </a:p>
      </dgm:t>
    </dgm:pt>
    <dgm:pt modelId="{14F0CF2D-44C3-47D6-8E51-F72E7E9E9FDE}" type="parTrans" cxnId="{969CE0D3-521B-4581-87FC-2C951AE40990}">
      <dgm:prSet/>
      <dgm:spPr/>
      <dgm:t>
        <a:bodyPr/>
        <a:lstStyle/>
        <a:p>
          <a:endParaRPr lang="ru-RU"/>
        </a:p>
      </dgm:t>
    </dgm:pt>
    <dgm:pt modelId="{E6A8D191-77A7-4FFF-9E23-7A18B9558725}" type="sibTrans" cxnId="{969CE0D3-521B-4581-87FC-2C951AE40990}">
      <dgm:prSet/>
      <dgm:spPr/>
      <dgm:t>
        <a:bodyPr/>
        <a:lstStyle/>
        <a:p>
          <a:endParaRPr lang="ru-RU"/>
        </a:p>
      </dgm:t>
    </dgm:pt>
    <dgm:pt modelId="{2E8FE0C3-01CD-4FB1-85A2-6A9EADA19AF0}">
      <dgm:prSet phldrT="[Текст]"/>
      <dgm:spPr/>
      <dgm:t>
        <a:bodyPr/>
        <a:lstStyle/>
        <a:p>
          <a:r>
            <a:rPr lang="ru-RU" dirty="0" err="1"/>
            <a:t>Невключенное</a:t>
          </a:r>
          <a:r>
            <a:rPr lang="ru-RU" dirty="0"/>
            <a:t> (непричастное) – исследователь ведет наблюдение «извне»</a:t>
          </a:r>
        </a:p>
      </dgm:t>
    </dgm:pt>
    <dgm:pt modelId="{5808CF0A-23E4-4EBA-AD81-18A162149EBB}" type="parTrans" cxnId="{2609372F-FB47-4373-9A4C-1ECD5A536A43}">
      <dgm:prSet/>
      <dgm:spPr/>
      <dgm:t>
        <a:bodyPr/>
        <a:lstStyle/>
        <a:p>
          <a:endParaRPr lang="ru-RU"/>
        </a:p>
      </dgm:t>
    </dgm:pt>
    <dgm:pt modelId="{61269A0F-B586-4372-A0DC-F95B96D93082}" type="sibTrans" cxnId="{2609372F-FB47-4373-9A4C-1ECD5A536A43}">
      <dgm:prSet/>
      <dgm:spPr/>
      <dgm:t>
        <a:bodyPr/>
        <a:lstStyle/>
        <a:p>
          <a:endParaRPr lang="ru-RU"/>
        </a:p>
      </dgm:t>
    </dgm:pt>
    <dgm:pt modelId="{43EBF4B5-79D7-4D80-9869-B9BC9268503C}">
      <dgm:prSet phldrT="[Текст]"/>
      <dgm:spPr/>
      <dgm:t>
        <a:bodyPr/>
        <a:lstStyle/>
        <a:p>
          <a:r>
            <a:rPr lang="ru-RU" dirty="0">
              <a:solidFill>
                <a:srgbClr val="FFFF00"/>
              </a:solidFill>
            </a:rPr>
            <a:t>5</a:t>
          </a:r>
        </a:p>
      </dgm:t>
    </dgm:pt>
    <dgm:pt modelId="{B8D66B0D-6810-4F2F-A48B-1AE8979621E8}" type="parTrans" cxnId="{DDD39413-0E74-4608-AABF-F524DA80F487}">
      <dgm:prSet/>
      <dgm:spPr/>
      <dgm:t>
        <a:bodyPr/>
        <a:lstStyle/>
        <a:p>
          <a:endParaRPr lang="ru-RU"/>
        </a:p>
      </dgm:t>
    </dgm:pt>
    <dgm:pt modelId="{00031403-375C-4E41-A464-BC2845AF2259}" type="sibTrans" cxnId="{DDD39413-0E74-4608-AABF-F524DA80F487}">
      <dgm:prSet/>
      <dgm:spPr/>
      <dgm:t>
        <a:bodyPr/>
        <a:lstStyle/>
        <a:p>
          <a:endParaRPr lang="ru-RU"/>
        </a:p>
      </dgm:t>
    </dgm:pt>
    <dgm:pt modelId="{835F1B0E-3E6F-4AF5-A4AD-E18AA87CAA76}">
      <dgm:prSet phldrT="[Текст]"/>
      <dgm:spPr/>
      <dgm:t>
        <a:bodyPr/>
        <a:lstStyle/>
        <a:p>
          <a:r>
            <a:rPr lang="ru-RU" dirty="0"/>
            <a:t>Систематическое (сплошное) – регулярное наблюдение в течение определенного периода. Фиксация в дневниках…</a:t>
          </a:r>
        </a:p>
      </dgm:t>
    </dgm:pt>
    <dgm:pt modelId="{5B1820D2-F84C-4F58-9C64-DB54DA4C1F0B}" type="parTrans" cxnId="{5014F12F-147A-4C60-ABAC-5519B5D9E921}">
      <dgm:prSet/>
      <dgm:spPr/>
      <dgm:t>
        <a:bodyPr/>
        <a:lstStyle/>
        <a:p>
          <a:endParaRPr lang="ru-RU"/>
        </a:p>
      </dgm:t>
    </dgm:pt>
    <dgm:pt modelId="{4A0D88D6-1B32-4366-8929-0916FECEF9F8}" type="sibTrans" cxnId="{5014F12F-147A-4C60-ABAC-5519B5D9E921}">
      <dgm:prSet/>
      <dgm:spPr/>
      <dgm:t>
        <a:bodyPr/>
        <a:lstStyle/>
        <a:p>
          <a:endParaRPr lang="ru-RU"/>
        </a:p>
      </dgm:t>
    </dgm:pt>
    <dgm:pt modelId="{6E3B15D6-CB7E-4B8A-B810-9DBB2BDF01E1}">
      <dgm:prSet phldrT="[Текст]"/>
      <dgm:spPr/>
      <dgm:t>
        <a:bodyPr/>
        <a:lstStyle/>
        <a:p>
          <a:r>
            <a:rPr lang="ru-RU" dirty="0"/>
            <a:t>Несистематическое (выборочное) – наблюдатель изучает только один процесс, явление</a:t>
          </a:r>
        </a:p>
      </dgm:t>
    </dgm:pt>
    <dgm:pt modelId="{DF3895EE-E087-434B-B392-6F9E6A74A51D}" type="parTrans" cxnId="{C0C003D4-DBF6-4A10-BE5E-42F2756AFE13}">
      <dgm:prSet/>
      <dgm:spPr/>
      <dgm:t>
        <a:bodyPr/>
        <a:lstStyle/>
        <a:p>
          <a:endParaRPr lang="ru-RU"/>
        </a:p>
      </dgm:t>
    </dgm:pt>
    <dgm:pt modelId="{F3F449C2-34BB-41AD-AC2B-DB3070C08BB4}" type="sibTrans" cxnId="{C0C003D4-DBF6-4A10-BE5E-42F2756AFE13}">
      <dgm:prSet/>
      <dgm:spPr/>
      <dgm:t>
        <a:bodyPr/>
        <a:lstStyle/>
        <a:p>
          <a:endParaRPr lang="ru-RU"/>
        </a:p>
      </dgm:t>
    </dgm:pt>
    <dgm:pt modelId="{553F3B42-02EA-4E7B-8696-D2B8FB1B3393}">
      <dgm:prSet phldrT="[Текст]"/>
      <dgm:spPr/>
      <dgm:t>
        <a:bodyPr/>
        <a:lstStyle/>
        <a:p>
          <a:r>
            <a:rPr lang="ru-RU" dirty="0"/>
            <a:t>6</a:t>
          </a:r>
        </a:p>
      </dgm:t>
    </dgm:pt>
    <dgm:pt modelId="{6E5E7FBF-2E35-4CCD-907C-F98778088A03}" type="parTrans" cxnId="{6E3CF6A7-C27E-4156-81B7-41A4D93B1938}">
      <dgm:prSet/>
      <dgm:spPr/>
      <dgm:t>
        <a:bodyPr/>
        <a:lstStyle/>
        <a:p>
          <a:endParaRPr lang="ru-RU"/>
        </a:p>
      </dgm:t>
    </dgm:pt>
    <dgm:pt modelId="{99342080-D9B3-4D6D-80DD-543701436AD5}" type="sibTrans" cxnId="{6E3CF6A7-C27E-4156-81B7-41A4D93B1938}">
      <dgm:prSet/>
      <dgm:spPr/>
      <dgm:t>
        <a:bodyPr/>
        <a:lstStyle/>
        <a:p>
          <a:endParaRPr lang="ru-RU"/>
        </a:p>
      </dgm:t>
    </dgm:pt>
    <dgm:pt modelId="{D9A3321C-2A1F-4678-8EDD-1FFF2724E445}">
      <dgm:prSet phldrT="[Текст]"/>
      <dgm:spPr/>
      <dgm:t>
        <a:bodyPr/>
        <a:lstStyle/>
        <a:p>
          <a:r>
            <a:rPr lang="ru-RU" dirty="0" err="1"/>
            <a:t>Лонгитюдное</a:t>
          </a:r>
          <a:r>
            <a:rPr lang="ru-RU" dirty="0"/>
            <a:t> (продольное) – анализ условий и влияние на становление личности в течение продолжительного времени (н-р, 11 лет)</a:t>
          </a:r>
        </a:p>
      </dgm:t>
    </dgm:pt>
    <dgm:pt modelId="{0E218022-E748-4B4C-9DAE-E5AB79202A3D}" type="parTrans" cxnId="{B7EC02D2-DDA3-4A3B-9017-0DA4652E1A16}">
      <dgm:prSet/>
      <dgm:spPr/>
      <dgm:t>
        <a:bodyPr/>
        <a:lstStyle/>
        <a:p>
          <a:endParaRPr lang="ru-RU"/>
        </a:p>
      </dgm:t>
    </dgm:pt>
    <dgm:pt modelId="{8D6BDBC8-7896-4E9F-8E4F-7EAA23B601CB}" type="sibTrans" cxnId="{B7EC02D2-DDA3-4A3B-9017-0DA4652E1A16}">
      <dgm:prSet/>
      <dgm:spPr/>
      <dgm:t>
        <a:bodyPr/>
        <a:lstStyle/>
        <a:p>
          <a:endParaRPr lang="ru-RU"/>
        </a:p>
      </dgm:t>
    </dgm:pt>
    <dgm:pt modelId="{66A88A80-1C71-464F-BE6D-8AB52BB6BC87}">
      <dgm:prSet phldrT="[Текст]"/>
      <dgm:spPr/>
      <dgm:t>
        <a:bodyPr/>
        <a:lstStyle/>
        <a:p>
          <a:r>
            <a:rPr lang="ru-RU" dirty="0"/>
            <a:t>Ретроспективное (обращение к прошлому) – движение в обратном направлении (использование биографически данных)</a:t>
          </a:r>
        </a:p>
      </dgm:t>
    </dgm:pt>
    <dgm:pt modelId="{15B7B4AD-E71A-4A7C-94C3-E94F1D9A0A8A}" type="parTrans" cxnId="{B83DD3B6-09A3-4D50-A2A6-0375E96923BA}">
      <dgm:prSet/>
      <dgm:spPr/>
      <dgm:t>
        <a:bodyPr/>
        <a:lstStyle/>
        <a:p>
          <a:endParaRPr lang="ru-RU"/>
        </a:p>
      </dgm:t>
    </dgm:pt>
    <dgm:pt modelId="{010163D1-E4CD-415D-AF9D-4292F4CB9D16}" type="sibTrans" cxnId="{B83DD3B6-09A3-4D50-A2A6-0375E96923BA}">
      <dgm:prSet/>
      <dgm:spPr/>
      <dgm:t>
        <a:bodyPr/>
        <a:lstStyle/>
        <a:p>
          <a:endParaRPr lang="ru-RU"/>
        </a:p>
      </dgm:t>
    </dgm:pt>
    <dgm:pt modelId="{F42EF22A-B097-4CD7-8C39-1533457625B2}">
      <dgm:prSet phldrT="[Текст]"/>
      <dgm:spPr/>
      <dgm:t>
        <a:bodyPr/>
        <a:lstStyle/>
        <a:p>
          <a:r>
            <a:rPr lang="ru-RU" dirty="0"/>
            <a:t>Качество</a:t>
          </a:r>
        </a:p>
      </dgm:t>
    </dgm:pt>
    <dgm:pt modelId="{BFEFC7CB-AF63-42FB-9FD5-3A4F534E79D8}" type="parTrans" cxnId="{D19378B2-E8BB-40CC-BC8D-1A560B0DCFC1}">
      <dgm:prSet/>
      <dgm:spPr/>
      <dgm:t>
        <a:bodyPr/>
        <a:lstStyle/>
        <a:p>
          <a:endParaRPr lang="ru-RU"/>
        </a:p>
      </dgm:t>
    </dgm:pt>
    <dgm:pt modelId="{C10D0F96-F176-49FB-BAC7-2B9F8C759E50}" type="sibTrans" cxnId="{D19378B2-E8BB-40CC-BC8D-1A560B0DCFC1}">
      <dgm:prSet/>
      <dgm:spPr/>
      <dgm:t>
        <a:bodyPr/>
        <a:lstStyle/>
        <a:p>
          <a:endParaRPr lang="ru-RU"/>
        </a:p>
      </dgm:t>
    </dgm:pt>
    <dgm:pt modelId="{D52FB18C-AE3D-4BF2-A440-4C455F5EBAA0}">
      <dgm:prSet phldrT="[Текст]"/>
      <dgm:spPr/>
      <dgm:t>
        <a:bodyPr/>
        <a:lstStyle/>
        <a:p>
          <a:r>
            <a:rPr lang="ru-RU" dirty="0"/>
            <a:t>ценности</a:t>
          </a:r>
        </a:p>
      </dgm:t>
    </dgm:pt>
    <dgm:pt modelId="{DBF17AD5-01A6-46C3-8280-692B1A41F228}" type="parTrans" cxnId="{5780B9D1-1CC4-4E01-B74A-7295AD019680}">
      <dgm:prSet/>
      <dgm:spPr/>
      <dgm:t>
        <a:bodyPr/>
        <a:lstStyle/>
        <a:p>
          <a:endParaRPr lang="ru-RU"/>
        </a:p>
      </dgm:t>
    </dgm:pt>
    <dgm:pt modelId="{E33CCF89-197A-4BE7-B452-90E2725DD486}" type="sibTrans" cxnId="{5780B9D1-1CC4-4E01-B74A-7295AD019680}">
      <dgm:prSet/>
      <dgm:spPr/>
      <dgm:t>
        <a:bodyPr/>
        <a:lstStyle/>
        <a:p>
          <a:endParaRPr lang="ru-RU"/>
        </a:p>
      </dgm:t>
    </dgm:pt>
    <dgm:pt modelId="{3F4D7568-7E22-46DE-8409-F1CE4DB8C977}" type="pres">
      <dgm:prSet presAssocID="{BB42DA8A-2C53-4F16-BA03-5B37B0CF1278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C34E9EFC-0DC2-4C03-8133-2EDB2E4A5EE2}" type="pres">
      <dgm:prSet presAssocID="{7C7D44A2-FB79-4BB7-AADA-FC787CBAFFCF}" presName="horFlow" presStyleCnt="0"/>
      <dgm:spPr/>
    </dgm:pt>
    <dgm:pt modelId="{3B25377E-DB43-4B97-9977-F9FBA40FDD92}" type="pres">
      <dgm:prSet presAssocID="{7C7D44A2-FB79-4BB7-AADA-FC787CBAFFCF}" presName="bigChev" presStyleLbl="node1" presStyleIdx="0" presStyleCnt="3"/>
      <dgm:spPr/>
    </dgm:pt>
    <dgm:pt modelId="{C832928B-FE19-457A-954F-47B8EB45655B}" type="pres">
      <dgm:prSet presAssocID="{14F0CF2D-44C3-47D6-8E51-F72E7E9E9FDE}" presName="parTrans" presStyleCnt="0"/>
      <dgm:spPr/>
    </dgm:pt>
    <dgm:pt modelId="{7ACE580C-2A33-4148-A6BA-A8431F0D516C}" type="pres">
      <dgm:prSet presAssocID="{DDA1D56D-0CF4-437C-B0C5-F9E20476009D}" presName="node" presStyleLbl="alignAccFollowNode1" presStyleIdx="0" presStyleCnt="6">
        <dgm:presLayoutVars>
          <dgm:bulletEnabled val="1"/>
        </dgm:presLayoutVars>
      </dgm:prSet>
      <dgm:spPr/>
    </dgm:pt>
    <dgm:pt modelId="{7E403233-5362-4FB8-AA50-926C7E39E9C5}" type="pres">
      <dgm:prSet presAssocID="{E6A8D191-77A7-4FFF-9E23-7A18B9558725}" presName="sibTrans" presStyleCnt="0"/>
      <dgm:spPr/>
    </dgm:pt>
    <dgm:pt modelId="{5BA64B52-B74C-46FA-82D2-7279F2AB8AEF}" type="pres">
      <dgm:prSet presAssocID="{2E8FE0C3-01CD-4FB1-85A2-6A9EADA19AF0}" presName="node" presStyleLbl="alignAccFollowNode1" presStyleIdx="1" presStyleCnt="6">
        <dgm:presLayoutVars>
          <dgm:bulletEnabled val="1"/>
        </dgm:presLayoutVars>
      </dgm:prSet>
      <dgm:spPr/>
    </dgm:pt>
    <dgm:pt modelId="{2987D128-88CB-44E6-9D04-50EB1B293086}" type="pres">
      <dgm:prSet presAssocID="{7C7D44A2-FB79-4BB7-AADA-FC787CBAFFCF}" presName="vSp" presStyleCnt="0"/>
      <dgm:spPr/>
    </dgm:pt>
    <dgm:pt modelId="{FC2494AD-DAAD-46B2-9C51-C198CD1FE0F7}" type="pres">
      <dgm:prSet presAssocID="{43EBF4B5-79D7-4D80-9869-B9BC9268503C}" presName="horFlow" presStyleCnt="0"/>
      <dgm:spPr/>
    </dgm:pt>
    <dgm:pt modelId="{C23D4DAB-6896-4696-A06D-A39709A56261}" type="pres">
      <dgm:prSet presAssocID="{43EBF4B5-79D7-4D80-9869-B9BC9268503C}" presName="bigChev" presStyleLbl="node1" presStyleIdx="1" presStyleCnt="3"/>
      <dgm:spPr/>
    </dgm:pt>
    <dgm:pt modelId="{8F9F3E97-05C2-480A-9265-D060076A2330}" type="pres">
      <dgm:prSet presAssocID="{5B1820D2-F84C-4F58-9C64-DB54DA4C1F0B}" presName="parTrans" presStyleCnt="0"/>
      <dgm:spPr/>
    </dgm:pt>
    <dgm:pt modelId="{71266ABF-A641-475E-A6CC-DD0C61A248D5}" type="pres">
      <dgm:prSet presAssocID="{835F1B0E-3E6F-4AF5-A4AD-E18AA87CAA76}" presName="node" presStyleLbl="alignAccFollowNode1" presStyleIdx="2" presStyleCnt="6">
        <dgm:presLayoutVars>
          <dgm:bulletEnabled val="1"/>
        </dgm:presLayoutVars>
      </dgm:prSet>
      <dgm:spPr/>
    </dgm:pt>
    <dgm:pt modelId="{7BC8FFDB-417C-491A-BC56-475CE1D53202}" type="pres">
      <dgm:prSet presAssocID="{4A0D88D6-1B32-4366-8929-0916FECEF9F8}" presName="sibTrans" presStyleCnt="0"/>
      <dgm:spPr/>
    </dgm:pt>
    <dgm:pt modelId="{F10AB5CC-4AE9-4B03-B211-C2E4A595F86F}" type="pres">
      <dgm:prSet presAssocID="{6E3B15D6-CB7E-4B8A-B810-9DBB2BDF01E1}" presName="node" presStyleLbl="alignAccFollowNode1" presStyleIdx="3" presStyleCnt="6">
        <dgm:presLayoutVars>
          <dgm:bulletEnabled val="1"/>
        </dgm:presLayoutVars>
      </dgm:prSet>
      <dgm:spPr/>
    </dgm:pt>
    <dgm:pt modelId="{2131FBBE-121E-4EC6-9CAC-97FCBA19808D}" type="pres">
      <dgm:prSet presAssocID="{43EBF4B5-79D7-4D80-9869-B9BC9268503C}" presName="vSp" presStyleCnt="0"/>
      <dgm:spPr/>
    </dgm:pt>
    <dgm:pt modelId="{7F51BE95-E720-482B-94B0-7EAA5E630A5A}" type="pres">
      <dgm:prSet presAssocID="{553F3B42-02EA-4E7B-8696-D2B8FB1B3393}" presName="horFlow" presStyleCnt="0"/>
      <dgm:spPr/>
    </dgm:pt>
    <dgm:pt modelId="{7C4899DF-72F7-4E72-90EF-B39B17921C00}" type="pres">
      <dgm:prSet presAssocID="{553F3B42-02EA-4E7B-8696-D2B8FB1B3393}" presName="bigChev" presStyleLbl="node1" presStyleIdx="2" presStyleCnt="3"/>
      <dgm:spPr/>
    </dgm:pt>
    <dgm:pt modelId="{99405D74-B4CA-4B5A-868C-6E0702762844}" type="pres">
      <dgm:prSet presAssocID="{0E218022-E748-4B4C-9DAE-E5AB79202A3D}" presName="parTrans" presStyleCnt="0"/>
      <dgm:spPr/>
    </dgm:pt>
    <dgm:pt modelId="{BD6FA8EE-5C3B-41A8-A960-D124A031DD2C}" type="pres">
      <dgm:prSet presAssocID="{D9A3321C-2A1F-4678-8EDD-1FFF2724E445}" presName="node" presStyleLbl="alignAccFollowNode1" presStyleIdx="4" presStyleCnt="6">
        <dgm:presLayoutVars>
          <dgm:bulletEnabled val="1"/>
        </dgm:presLayoutVars>
      </dgm:prSet>
      <dgm:spPr/>
    </dgm:pt>
    <dgm:pt modelId="{0B125DB2-E4DC-4074-B060-C6D4670F1A3A}" type="pres">
      <dgm:prSet presAssocID="{8D6BDBC8-7896-4E9F-8E4F-7EAA23B601CB}" presName="sibTrans" presStyleCnt="0"/>
      <dgm:spPr/>
    </dgm:pt>
    <dgm:pt modelId="{5CE0ACF0-B743-472D-8160-3F0047189BAD}" type="pres">
      <dgm:prSet presAssocID="{66A88A80-1C71-464F-BE6D-8AB52BB6BC87}" presName="node" presStyleLbl="alignAccFollowNode1" presStyleIdx="5" presStyleCnt="6">
        <dgm:presLayoutVars>
          <dgm:bulletEnabled val="1"/>
        </dgm:presLayoutVars>
      </dgm:prSet>
      <dgm:spPr/>
    </dgm:pt>
  </dgm:ptLst>
  <dgm:cxnLst>
    <dgm:cxn modelId="{6C1BE00D-6FDB-4655-9212-F58C60E15796}" type="presOf" srcId="{66A88A80-1C71-464F-BE6D-8AB52BB6BC87}" destId="{5CE0ACF0-B743-472D-8160-3F0047189BAD}" srcOrd="0" destOrd="0" presId="urn:microsoft.com/office/officeart/2005/8/layout/lProcess3"/>
    <dgm:cxn modelId="{27019211-E786-4677-86AC-23834D027916}" type="presOf" srcId="{553F3B42-02EA-4E7B-8696-D2B8FB1B3393}" destId="{7C4899DF-72F7-4E72-90EF-B39B17921C00}" srcOrd="0" destOrd="0" presId="urn:microsoft.com/office/officeart/2005/8/layout/lProcess3"/>
    <dgm:cxn modelId="{DDD39413-0E74-4608-AABF-F524DA80F487}" srcId="{BB42DA8A-2C53-4F16-BA03-5B37B0CF1278}" destId="{43EBF4B5-79D7-4D80-9869-B9BC9268503C}" srcOrd="1" destOrd="0" parTransId="{B8D66B0D-6810-4F2F-A48B-1AE8979621E8}" sibTransId="{00031403-375C-4E41-A464-BC2845AF2259}"/>
    <dgm:cxn modelId="{EE721829-58A8-43BE-8030-90B1DA35842E}" type="presOf" srcId="{D9A3321C-2A1F-4678-8EDD-1FFF2724E445}" destId="{BD6FA8EE-5C3B-41A8-A960-D124A031DD2C}" srcOrd="0" destOrd="0" presId="urn:microsoft.com/office/officeart/2005/8/layout/lProcess3"/>
    <dgm:cxn modelId="{EBE5AF2A-0A8A-4619-AB01-B4A247F886A2}" type="presOf" srcId="{F42EF22A-B097-4CD7-8C39-1533457625B2}" destId="{F10AB5CC-4AE9-4B03-B211-C2E4A595F86F}" srcOrd="0" destOrd="1" presId="urn:microsoft.com/office/officeart/2005/8/layout/lProcess3"/>
    <dgm:cxn modelId="{2609372F-FB47-4373-9A4C-1ECD5A536A43}" srcId="{7C7D44A2-FB79-4BB7-AADA-FC787CBAFFCF}" destId="{2E8FE0C3-01CD-4FB1-85A2-6A9EADA19AF0}" srcOrd="1" destOrd="0" parTransId="{5808CF0A-23E4-4EBA-AD81-18A162149EBB}" sibTransId="{61269A0F-B586-4372-A0DC-F95B96D93082}"/>
    <dgm:cxn modelId="{5014F12F-147A-4C60-ABAC-5519B5D9E921}" srcId="{43EBF4B5-79D7-4D80-9869-B9BC9268503C}" destId="{835F1B0E-3E6F-4AF5-A4AD-E18AA87CAA76}" srcOrd="0" destOrd="0" parTransId="{5B1820D2-F84C-4F58-9C64-DB54DA4C1F0B}" sibTransId="{4A0D88D6-1B32-4366-8929-0916FECEF9F8}"/>
    <dgm:cxn modelId="{73D04165-8928-4293-B967-15F9715D4062}" type="presOf" srcId="{D52FB18C-AE3D-4BF2-A440-4C455F5EBAA0}" destId="{F10AB5CC-4AE9-4B03-B211-C2E4A595F86F}" srcOrd="0" destOrd="2" presId="urn:microsoft.com/office/officeart/2005/8/layout/lProcess3"/>
    <dgm:cxn modelId="{54D5FD6D-0155-4529-ADA9-276DBF45165E}" type="presOf" srcId="{2E8FE0C3-01CD-4FB1-85A2-6A9EADA19AF0}" destId="{5BA64B52-B74C-46FA-82D2-7279F2AB8AEF}" srcOrd="0" destOrd="0" presId="urn:microsoft.com/office/officeart/2005/8/layout/lProcess3"/>
    <dgm:cxn modelId="{D34EBF72-6E82-4492-A85B-B8A96ED583F0}" type="presOf" srcId="{BB42DA8A-2C53-4F16-BA03-5B37B0CF1278}" destId="{3F4D7568-7E22-46DE-8409-F1CE4DB8C977}" srcOrd="0" destOrd="0" presId="urn:microsoft.com/office/officeart/2005/8/layout/lProcess3"/>
    <dgm:cxn modelId="{11B7B47C-9396-4209-B651-ED118D8468EB}" type="presOf" srcId="{43EBF4B5-79D7-4D80-9869-B9BC9268503C}" destId="{C23D4DAB-6896-4696-A06D-A39709A56261}" srcOrd="0" destOrd="0" presId="urn:microsoft.com/office/officeart/2005/8/layout/lProcess3"/>
    <dgm:cxn modelId="{6F7CBE99-CEEF-4446-AD87-5E06B687524A}" type="presOf" srcId="{835F1B0E-3E6F-4AF5-A4AD-E18AA87CAA76}" destId="{71266ABF-A641-475E-A6CC-DD0C61A248D5}" srcOrd="0" destOrd="0" presId="urn:microsoft.com/office/officeart/2005/8/layout/lProcess3"/>
    <dgm:cxn modelId="{6E3CF6A7-C27E-4156-81B7-41A4D93B1938}" srcId="{BB42DA8A-2C53-4F16-BA03-5B37B0CF1278}" destId="{553F3B42-02EA-4E7B-8696-D2B8FB1B3393}" srcOrd="2" destOrd="0" parTransId="{6E5E7FBF-2E35-4CCD-907C-F98778088A03}" sibTransId="{99342080-D9B3-4D6D-80DD-543701436AD5}"/>
    <dgm:cxn modelId="{15B168B1-1ADD-4C98-8E42-332FFB572AA2}" type="presOf" srcId="{DDA1D56D-0CF4-437C-B0C5-F9E20476009D}" destId="{7ACE580C-2A33-4148-A6BA-A8431F0D516C}" srcOrd="0" destOrd="0" presId="urn:microsoft.com/office/officeart/2005/8/layout/lProcess3"/>
    <dgm:cxn modelId="{D19378B2-E8BB-40CC-BC8D-1A560B0DCFC1}" srcId="{6E3B15D6-CB7E-4B8A-B810-9DBB2BDF01E1}" destId="{F42EF22A-B097-4CD7-8C39-1533457625B2}" srcOrd="0" destOrd="0" parTransId="{BFEFC7CB-AF63-42FB-9FD5-3A4F534E79D8}" sibTransId="{C10D0F96-F176-49FB-BAC7-2B9F8C759E50}"/>
    <dgm:cxn modelId="{B83DD3B6-09A3-4D50-A2A6-0375E96923BA}" srcId="{553F3B42-02EA-4E7B-8696-D2B8FB1B3393}" destId="{66A88A80-1C71-464F-BE6D-8AB52BB6BC87}" srcOrd="1" destOrd="0" parTransId="{15B7B4AD-E71A-4A7C-94C3-E94F1D9A0A8A}" sibTransId="{010163D1-E4CD-415D-AF9D-4292F4CB9D16}"/>
    <dgm:cxn modelId="{5780B9D1-1CC4-4E01-B74A-7295AD019680}" srcId="{6E3B15D6-CB7E-4B8A-B810-9DBB2BDF01E1}" destId="{D52FB18C-AE3D-4BF2-A440-4C455F5EBAA0}" srcOrd="1" destOrd="0" parTransId="{DBF17AD5-01A6-46C3-8280-692B1A41F228}" sibTransId="{E33CCF89-197A-4BE7-B452-90E2725DD486}"/>
    <dgm:cxn modelId="{B7EC02D2-DDA3-4A3B-9017-0DA4652E1A16}" srcId="{553F3B42-02EA-4E7B-8696-D2B8FB1B3393}" destId="{D9A3321C-2A1F-4678-8EDD-1FFF2724E445}" srcOrd="0" destOrd="0" parTransId="{0E218022-E748-4B4C-9DAE-E5AB79202A3D}" sibTransId="{8D6BDBC8-7896-4E9F-8E4F-7EAA23B601CB}"/>
    <dgm:cxn modelId="{969CE0D3-521B-4581-87FC-2C951AE40990}" srcId="{7C7D44A2-FB79-4BB7-AADA-FC787CBAFFCF}" destId="{DDA1D56D-0CF4-437C-B0C5-F9E20476009D}" srcOrd="0" destOrd="0" parTransId="{14F0CF2D-44C3-47D6-8E51-F72E7E9E9FDE}" sibTransId="{E6A8D191-77A7-4FFF-9E23-7A18B9558725}"/>
    <dgm:cxn modelId="{C0C003D4-DBF6-4A10-BE5E-42F2756AFE13}" srcId="{43EBF4B5-79D7-4D80-9869-B9BC9268503C}" destId="{6E3B15D6-CB7E-4B8A-B810-9DBB2BDF01E1}" srcOrd="1" destOrd="0" parTransId="{DF3895EE-E087-434B-B392-6F9E6A74A51D}" sibTransId="{F3F449C2-34BB-41AD-AC2B-DB3070C08BB4}"/>
    <dgm:cxn modelId="{D736B3DC-CB9C-4102-8717-29349D227AE0}" type="presOf" srcId="{6E3B15D6-CB7E-4B8A-B810-9DBB2BDF01E1}" destId="{F10AB5CC-4AE9-4B03-B211-C2E4A595F86F}" srcOrd="0" destOrd="0" presId="urn:microsoft.com/office/officeart/2005/8/layout/lProcess3"/>
    <dgm:cxn modelId="{469CA4DE-5016-41AE-9618-B921874A14F6}" type="presOf" srcId="{7C7D44A2-FB79-4BB7-AADA-FC787CBAFFCF}" destId="{3B25377E-DB43-4B97-9977-F9FBA40FDD92}" srcOrd="0" destOrd="0" presId="urn:microsoft.com/office/officeart/2005/8/layout/lProcess3"/>
    <dgm:cxn modelId="{5B7035EC-5BEA-40A1-B11C-188EDC055AB0}" srcId="{BB42DA8A-2C53-4F16-BA03-5B37B0CF1278}" destId="{7C7D44A2-FB79-4BB7-AADA-FC787CBAFFCF}" srcOrd="0" destOrd="0" parTransId="{60BCD5CD-750C-45B8-97CD-98E3B26C056C}" sibTransId="{2AA9F2B9-9A4C-4345-859B-5F938A20EF11}"/>
    <dgm:cxn modelId="{329BD85F-E6AE-4BAA-9309-BB7CA20B3799}" type="presParOf" srcId="{3F4D7568-7E22-46DE-8409-F1CE4DB8C977}" destId="{C34E9EFC-0DC2-4C03-8133-2EDB2E4A5EE2}" srcOrd="0" destOrd="0" presId="urn:microsoft.com/office/officeart/2005/8/layout/lProcess3"/>
    <dgm:cxn modelId="{CFFFE088-EA4E-4762-A7E5-FBCC7BF1B50F}" type="presParOf" srcId="{C34E9EFC-0DC2-4C03-8133-2EDB2E4A5EE2}" destId="{3B25377E-DB43-4B97-9977-F9FBA40FDD92}" srcOrd="0" destOrd="0" presId="urn:microsoft.com/office/officeart/2005/8/layout/lProcess3"/>
    <dgm:cxn modelId="{75985D25-EEA2-45DB-9986-FB08EC9CCAEA}" type="presParOf" srcId="{C34E9EFC-0DC2-4C03-8133-2EDB2E4A5EE2}" destId="{C832928B-FE19-457A-954F-47B8EB45655B}" srcOrd="1" destOrd="0" presId="urn:microsoft.com/office/officeart/2005/8/layout/lProcess3"/>
    <dgm:cxn modelId="{9E8A392B-2E74-4E27-B09E-0B81F5E0ABFA}" type="presParOf" srcId="{C34E9EFC-0DC2-4C03-8133-2EDB2E4A5EE2}" destId="{7ACE580C-2A33-4148-A6BA-A8431F0D516C}" srcOrd="2" destOrd="0" presId="urn:microsoft.com/office/officeart/2005/8/layout/lProcess3"/>
    <dgm:cxn modelId="{33A80170-B33D-4569-8F0D-551CD5D5DA0B}" type="presParOf" srcId="{C34E9EFC-0DC2-4C03-8133-2EDB2E4A5EE2}" destId="{7E403233-5362-4FB8-AA50-926C7E39E9C5}" srcOrd="3" destOrd="0" presId="urn:microsoft.com/office/officeart/2005/8/layout/lProcess3"/>
    <dgm:cxn modelId="{433D45BB-F45E-4112-BF56-6CAD81671777}" type="presParOf" srcId="{C34E9EFC-0DC2-4C03-8133-2EDB2E4A5EE2}" destId="{5BA64B52-B74C-46FA-82D2-7279F2AB8AEF}" srcOrd="4" destOrd="0" presId="urn:microsoft.com/office/officeart/2005/8/layout/lProcess3"/>
    <dgm:cxn modelId="{32BA07F3-1ED8-467A-91D4-E5BE0CB2442C}" type="presParOf" srcId="{3F4D7568-7E22-46DE-8409-F1CE4DB8C977}" destId="{2987D128-88CB-44E6-9D04-50EB1B293086}" srcOrd="1" destOrd="0" presId="urn:microsoft.com/office/officeart/2005/8/layout/lProcess3"/>
    <dgm:cxn modelId="{53BEBBC2-12C6-40D1-B8FA-AFAE9C9629E6}" type="presParOf" srcId="{3F4D7568-7E22-46DE-8409-F1CE4DB8C977}" destId="{FC2494AD-DAAD-46B2-9C51-C198CD1FE0F7}" srcOrd="2" destOrd="0" presId="urn:microsoft.com/office/officeart/2005/8/layout/lProcess3"/>
    <dgm:cxn modelId="{80C50A40-BF2C-40E3-8771-F59E60D0A0B6}" type="presParOf" srcId="{FC2494AD-DAAD-46B2-9C51-C198CD1FE0F7}" destId="{C23D4DAB-6896-4696-A06D-A39709A56261}" srcOrd="0" destOrd="0" presId="urn:microsoft.com/office/officeart/2005/8/layout/lProcess3"/>
    <dgm:cxn modelId="{81FAFB30-EB91-4BA1-9EB5-A8B90B414932}" type="presParOf" srcId="{FC2494AD-DAAD-46B2-9C51-C198CD1FE0F7}" destId="{8F9F3E97-05C2-480A-9265-D060076A2330}" srcOrd="1" destOrd="0" presId="urn:microsoft.com/office/officeart/2005/8/layout/lProcess3"/>
    <dgm:cxn modelId="{1033A20D-C65B-42A2-B13E-B895E473DD49}" type="presParOf" srcId="{FC2494AD-DAAD-46B2-9C51-C198CD1FE0F7}" destId="{71266ABF-A641-475E-A6CC-DD0C61A248D5}" srcOrd="2" destOrd="0" presId="urn:microsoft.com/office/officeart/2005/8/layout/lProcess3"/>
    <dgm:cxn modelId="{11CC87FC-4E6D-4A4E-944E-D955984F7C88}" type="presParOf" srcId="{FC2494AD-DAAD-46B2-9C51-C198CD1FE0F7}" destId="{7BC8FFDB-417C-491A-BC56-475CE1D53202}" srcOrd="3" destOrd="0" presId="urn:microsoft.com/office/officeart/2005/8/layout/lProcess3"/>
    <dgm:cxn modelId="{0EE5FE81-B9BC-43FB-A2FC-DD594B80EEC4}" type="presParOf" srcId="{FC2494AD-DAAD-46B2-9C51-C198CD1FE0F7}" destId="{F10AB5CC-4AE9-4B03-B211-C2E4A595F86F}" srcOrd="4" destOrd="0" presId="urn:microsoft.com/office/officeart/2005/8/layout/lProcess3"/>
    <dgm:cxn modelId="{62D2B9C4-866D-4028-8324-16F2C7DD442F}" type="presParOf" srcId="{3F4D7568-7E22-46DE-8409-F1CE4DB8C977}" destId="{2131FBBE-121E-4EC6-9CAC-97FCBA19808D}" srcOrd="3" destOrd="0" presId="urn:microsoft.com/office/officeart/2005/8/layout/lProcess3"/>
    <dgm:cxn modelId="{A02079C8-D6FA-4C93-BB7B-49C3727268BF}" type="presParOf" srcId="{3F4D7568-7E22-46DE-8409-F1CE4DB8C977}" destId="{7F51BE95-E720-482B-94B0-7EAA5E630A5A}" srcOrd="4" destOrd="0" presId="urn:microsoft.com/office/officeart/2005/8/layout/lProcess3"/>
    <dgm:cxn modelId="{4267374D-7E16-4529-93F9-7C7FB739B507}" type="presParOf" srcId="{7F51BE95-E720-482B-94B0-7EAA5E630A5A}" destId="{7C4899DF-72F7-4E72-90EF-B39B17921C00}" srcOrd="0" destOrd="0" presId="urn:microsoft.com/office/officeart/2005/8/layout/lProcess3"/>
    <dgm:cxn modelId="{2A908D46-9867-4379-820C-91B4AAED374A}" type="presParOf" srcId="{7F51BE95-E720-482B-94B0-7EAA5E630A5A}" destId="{99405D74-B4CA-4B5A-868C-6E0702762844}" srcOrd="1" destOrd="0" presId="urn:microsoft.com/office/officeart/2005/8/layout/lProcess3"/>
    <dgm:cxn modelId="{45B76C42-AAD4-493D-A5F5-11BC5AE80178}" type="presParOf" srcId="{7F51BE95-E720-482B-94B0-7EAA5E630A5A}" destId="{BD6FA8EE-5C3B-41A8-A960-D124A031DD2C}" srcOrd="2" destOrd="0" presId="urn:microsoft.com/office/officeart/2005/8/layout/lProcess3"/>
    <dgm:cxn modelId="{9D8FADF5-EEBE-4154-A57B-44EFCF8A4B2D}" type="presParOf" srcId="{7F51BE95-E720-482B-94B0-7EAA5E630A5A}" destId="{0B125DB2-E4DC-4074-B060-C6D4670F1A3A}" srcOrd="3" destOrd="0" presId="urn:microsoft.com/office/officeart/2005/8/layout/lProcess3"/>
    <dgm:cxn modelId="{BCA2B769-11B9-40C2-A942-F92BEFD6F45D}" type="presParOf" srcId="{7F51BE95-E720-482B-94B0-7EAA5E630A5A}" destId="{5CE0ACF0-B743-472D-8160-3F0047189BAD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BA5F4F8-AE17-4C9A-9A2D-E6E04D1545C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DFB025-5475-4552-B551-759CCC5B2084}">
      <dgm:prSet phldrT="[Текст]"/>
      <dgm:spPr/>
      <dgm:t>
        <a:bodyPr/>
        <a:lstStyle/>
        <a:p>
          <a:r>
            <a:rPr lang="ru-RU" dirty="0"/>
            <a:t>7</a:t>
          </a:r>
        </a:p>
      </dgm:t>
    </dgm:pt>
    <dgm:pt modelId="{AF77309D-068B-4D32-A455-688CCE419C03}" type="parTrans" cxnId="{E1B98CBA-909A-406D-AEB7-4E10B2BE74F7}">
      <dgm:prSet/>
      <dgm:spPr/>
      <dgm:t>
        <a:bodyPr/>
        <a:lstStyle/>
        <a:p>
          <a:endParaRPr lang="ru-RU"/>
        </a:p>
      </dgm:t>
    </dgm:pt>
    <dgm:pt modelId="{9B13099A-0F5E-400C-AE91-5CAB40F7890E}" type="sibTrans" cxnId="{E1B98CBA-909A-406D-AEB7-4E10B2BE74F7}">
      <dgm:prSet/>
      <dgm:spPr/>
      <dgm:t>
        <a:bodyPr/>
        <a:lstStyle/>
        <a:p>
          <a:endParaRPr lang="ru-RU"/>
        </a:p>
      </dgm:t>
    </dgm:pt>
    <dgm:pt modelId="{B97D71EB-5A2C-4423-9EA1-5D30CC0EA70D}">
      <dgm:prSet phldrT="[Текст]"/>
      <dgm:spPr/>
      <dgm:t>
        <a:bodyPr/>
        <a:lstStyle/>
        <a:p>
          <a:r>
            <a:rPr lang="ru-RU" dirty="0"/>
            <a:t>Долговременное – наблюдение в течение нескольких лет</a:t>
          </a:r>
        </a:p>
      </dgm:t>
    </dgm:pt>
    <dgm:pt modelId="{5ADB3B9D-D67B-4444-B094-410ADE05056E}" type="parTrans" cxnId="{B5746661-994F-4AE9-A0E6-D6360190F1D7}">
      <dgm:prSet/>
      <dgm:spPr/>
      <dgm:t>
        <a:bodyPr/>
        <a:lstStyle/>
        <a:p>
          <a:endParaRPr lang="ru-RU"/>
        </a:p>
      </dgm:t>
    </dgm:pt>
    <dgm:pt modelId="{91CCB75B-403E-417B-8266-B6A775BB2A13}" type="sibTrans" cxnId="{B5746661-994F-4AE9-A0E6-D6360190F1D7}">
      <dgm:prSet/>
      <dgm:spPr/>
      <dgm:t>
        <a:bodyPr/>
        <a:lstStyle/>
        <a:p>
          <a:endParaRPr lang="ru-RU"/>
        </a:p>
      </dgm:t>
    </dgm:pt>
    <dgm:pt modelId="{2B221405-4C19-467F-B65F-0D99915E7DFE}">
      <dgm:prSet phldrT="[Текст]"/>
      <dgm:spPr/>
      <dgm:t>
        <a:bodyPr/>
        <a:lstStyle/>
        <a:p>
          <a:r>
            <a:rPr lang="ru-RU" dirty="0"/>
            <a:t>Кратковременное – разные варианты в течение интервала времени</a:t>
          </a:r>
        </a:p>
      </dgm:t>
    </dgm:pt>
    <dgm:pt modelId="{5D557E37-A030-45B4-A869-0F0A9D1CEE6F}" type="parTrans" cxnId="{650B6919-6398-4295-9860-E53A7F7473DC}">
      <dgm:prSet/>
      <dgm:spPr/>
      <dgm:t>
        <a:bodyPr/>
        <a:lstStyle/>
        <a:p>
          <a:endParaRPr lang="ru-RU"/>
        </a:p>
      </dgm:t>
    </dgm:pt>
    <dgm:pt modelId="{EADDD448-FB41-4F48-A42C-98068D4499C3}" type="sibTrans" cxnId="{650B6919-6398-4295-9860-E53A7F7473DC}">
      <dgm:prSet/>
      <dgm:spPr/>
      <dgm:t>
        <a:bodyPr/>
        <a:lstStyle/>
        <a:p>
          <a:endParaRPr lang="ru-RU"/>
        </a:p>
      </dgm:t>
    </dgm:pt>
    <dgm:pt modelId="{4A1AAAE5-CD0A-459D-B2F8-8C3E12713AE2}">
      <dgm:prSet phldrT="[Текст]"/>
      <dgm:spPr/>
      <dgm:t>
        <a:bodyPr/>
        <a:lstStyle/>
        <a:p>
          <a:r>
            <a:rPr lang="ru-RU" dirty="0"/>
            <a:t>8</a:t>
          </a:r>
        </a:p>
      </dgm:t>
    </dgm:pt>
    <dgm:pt modelId="{707E4164-A674-4BFF-8EAA-3F7FB8ED78CC}" type="parTrans" cxnId="{ACDC629A-143B-42BC-9FB2-53524E6BF0BD}">
      <dgm:prSet/>
      <dgm:spPr/>
      <dgm:t>
        <a:bodyPr/>
        <a:lstStyle/>
        <a:p>
          <a:endParaRPr lang="ru-RU"/>
        </a:p>
      </dgm:t>
    </dgm:pt>
    <dgm:pt modelId="{DBA2F915-D608-47A0-BDEA-5039800203C9}" type="sibTrans" cxnId="{ACDC629A-143B-42BC-9FB2-53524E6BF0BD}">
      <dgm:prSet/>
      <dgm:spPr/>
      <dgm:t>
        <a:bodyPr/>
        <a:lstStyle/>
        <a:p>
          <a:endParaRPr lang="ru-RU"/>
        </a:p>
      </dgm:t>
    </dgm:pt>
    <dgm:pt modelId="{CE5B4636-A568-4268-9DC0-E50AB279A59B}">
      <dgm:prSet phldrT="[Текст]"/>
      <dgm:spPr/>
      <dgm:t>
        <a:bodyPr/>
        <a:lstStyle/>
        <a:p>
          <a:r>
            <a:rPr lang="ru-RU" dirty="0"/>
            <a:t>Казуальное (причинное) – н. отдельных случаев, которые вызывают интерес</a:t>
          </a:r>
        </a:p>
      </dgm:t>
    </dgm:pt>
    <dgm:pt modelId="{DDE5EAB2-4C75-4A44-BB67-11CE83F97588}" type="parTrans" cxnId="{1EB2E091-57C5-4197-831C-FD716ECCFE9C}">
      <dgm:prSet/>
      <dgm:spPr/>
      <dgm:t>
        <a:bodyPr/>
        <a:lstStyle/>
        <a:p>
          <a:endParaRPr lang="ru-RU"/>
        </a:p>
      </dgm:t>
    </dgm:pt>
    <dgm:pt modelId="{489BF23F-67B8-4F87-93AC-B89FD1CE3403}" type="sibTrans" cxnId="{1EB2E091-57C5-4197-831C-FD716ECCFE9C}">
      <dgm:prSet/>
      <dgm:spPr/>
      <dgm:t>
        <a:bodyPr/>
        <a:lstStyle/>
        <a:p>
          <a:endParaRPr lang="ru-RU"/>
        </a:p>
      </dgm:t>
    </dgm:pt>
    <dgm:pt modelId="{51FA1EA7-3860-4058-9651-D1F63363A3B7}">
      <dgm:prSet phldrT="[Текст]"/>
      <dgm:spPr/>
      <dgm:t>
        <a:bodyPr/>
        <a:lstStyle/>
        <a:p>
          <a:r>
            <a:rPr lang="ru-RU" dirty="0"/>
            <a:t>Эпизодическое – фиксируются определённые факты, типичные для данного объекта исследования / личности человека</a:t>
          </a:r>
        </a:p>
      </dgm:t>
    </dgm:pt>
    <dgm:pt modelId="{5B4BAAFA-B408-4176-AF9E-C69B1CA3D76F}" type="parTrans" cxnId="{CC3309D1-3A95-42B1-9DEA-4E41C042ABF6}">
      <dgm:prSet/>
      <dgm:spPr/>
      <dgm:t>
        <a:bodyPr/>
        <a:lstStyle/>
        <a:p>
          <a:endParaRPr lang="ru-RU"/>
        </a:p>
      </dgm:t>
    </dgm:pt>
    <dgm:pt modelId="{350C5760-FD57-4703-910C-42B513ABBB79}" type="sibTrans" cxnId="{CC3309D1-3A95-42B1-9DEA-4E41C042ABF6}">
      <dgm:prSet/>
      <dgm:spPr/>
      <dgm:t>
        <a:bodyPr/>
        <a:lstStyle/>
        <a:p>
          <a:endParaRPr lang="ru-RU"/>
        </a:p>
      </dgm:t>
    </dgm:pt>
    <dgm:pt modelId="{699DDEC3-1AD6-4FFE-B903-DA5F6006D269}">
      <dgm:prSet phldrT="[Текст]"/>
      <dgm:spPr/>
      <dgm:t>
        <a:bodyPr/>
        <a:lstStyle/>
        <a:p>
          <a:r>
            <a:rPr lang="ru-RU" dirty="0"/>
            <a:t>9</a:t>
          </a:r>
        </a:p>
      </dgm:t>
    </dgm:pt>
    <dgm:pt modelId="{95CEDE53-3B58-482F-9362-5E9DAF0774B2}" type="parTrans" cxnId="{7750DA94-862C-4713-AAE7-BE26EE1F55BD}">
      <dgm:prSet/>
      <dgm:spPr/>
      <dgm:t>
        <a:bodyPr/>
        <a:lstStyle/>
        <a:p>
          <a:endParaRPr lang="ru-RU"/>
        </a:p>
      </dgm:t>
    </dgm:pt>
    <dgm:pt modelId="{E0F6DDD8-8E71-41ED-982D-1159125F0A17}" type="sibTrans" cxnId="{7750DA94-862C-4713-AAE7-BE26EE1F55BD}">
      <dgm:prSet/>
      <dgm:spPr/>
      <dgm:t>
        <a:bodyPr/>
        <a:lstStyle/>
        <a:p>
          <a:endParaRPr lang="ru-RU"/>
        </a:p>
      </dgm:t>
    </dgm:pt>
    <dgm:pt modelId="{DB78FB9C-C2DC-4529-A587-37523A4789EA}">
      <dgm:prSet phldrT="[Текст]"/>
      <dgm:spPr/>
      <dgm:t>
        <a:bodyPr/>
        <a:lstStyle/>
        <a:p>
          <a:r>
            <a:rPr lang="ru-RU" dirty="0"/>
            <a:t>Внешнее (со стороны) – сбор данных о человеке и его поведении путем наблюдений со стороны</a:t>
          </a:r>
        </a:p>
      </dgm:t>
    </dgm:pt>
    <dgm:pt modelId="{674DEF3F-3363-4713-9FB7-3AE947060227}" type="parTrans" cxnId="{50D9BED8-8FF6-4BD8-87E6-CABB1B4B5226}">
      <dgm:prSet/>
      <dgm:spPr/>
      <dgm:t>
        <a:bodyPr/>
        <a:lstStyle/>
        <a:p>
          <a:endParaRPr lang="ru-RU"/>
        </a:p>
      </dgm:t>
    </dgm:pt>
    <dgm:pt modelId="{700CD30D-C102-4443-9115-71F618B4ED32}" type="sibTrans" cxnId="{50D9BED8-8FF6-4BD8-87E6-CABB1B4B5226}">
      <dgm:prSet/>
      <dgm:spPr/>
      <dgm:t>
        <a:bodyPr/>
        <a:lstStyle/>
        <a:p>
          <a:endParaRPr lang="ru-RU"/>
        </a:p>
      </dgm:t>
    </dgm:pt>
    <dgm:pt modelId="{DF0B3698-342C-4964-8B67-2FFBA6D55F2C}">
      <dgm:prSet phldrT="[Текст]"/>
      <dgm:spPr/>
      <dgm:t>
        <a:bodyPr/>
        <a:lstStyle/>
        <a:p>
          <a:r>
            <a:rPr lang="ru-RU" dirty="0"/>
            <a:t>Внутреннее (самонаблюдение) – исследователь наблюдает за собой, своими ощущениями</a:t>
          </a:r>
        </a:p>
      </dgm:t>
    </dgm:pt>
    <dgm:pt modelId="{2C33E9FD-9814-413C-8F98-0C0BD386F77A}" type="parTrans" cxnId="{ED0119CD-B553-4247-8395-EEB024C7A20F}">
      <dgm:prSet/>
      <dgm:spPr/>
      <dgm:t>
        <a:bodyPr/>
        <a:lstStyle/>
        <a:p>
          <a:endParaRPr lang="ru-RU"/>
        </a:p>
      </dgm:t>
    </dgm:pt>
    <dgm:pt modelId="{2DBCDD2F-19BA-4418-886E-B9C8EE3FA429}" type="sibTrans" cxnId="{ED0119CD-B553-4247-8395-EEB024C7A20F}">
      <dgm:prSet/>
      <dgm:spPr/>
      <dgm:t>
        <a:bodyPr/>
        <a:lstStyle/>
        <a:p>
          <a:endParaRPr lang="ru-RU"/>
        </a:p>
      </dgm:t>
    </dgm:pt>
    <dgm:pt modelId="{8E30A630-D7B9-4862-B8D2-3B197D2F23EB}" type="pres">
      <dgm:prSet presAssocID="{FBA5F4F8-AE17-4C9A-9A2D-E6E04D1545C9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205A9B8A-A397-4C45-85AD-E0A0EAFC45AF}" type="pres">
      <dgm:prSet presAssocID="{D4DFB025-5475-4552-B551-759CCC5B2084}" presName="horFlow" presStyleCnt="0"/>
      <dgm:spPr/>
    </dgm:pt>
    <dgm:pt modelId="{E4D0BA41-3581-4DE8-9F50-CDB9A68C8E85}" type="pres">
      <dgm:prSet presAssocID="{D4DFB025-5475-4552-B551-759CCC5B2084}" presName="bigChev" presStyleLbl="node1" presStyleIdx="0" presStyleCnt="3"/>
      <dgm:spPr/>
    </dgm:pt>
    <dgm:pt modelId="{3E783727-0631-4E12-8591-F0D4A3037BA3}" type="pres">
      <dgm:prSet presAssocID="{5ADB3B9D-D67B-4444-B094-410ADE05056E}" presName="parTrans" presStyleCnt="0"/>
      <dgm:spPr/>
    </dgm:pt>
    <dgm:pt modelId="{46A5267D-1ADD-4D08-8179-452BF55FEA85}" type="pres">
      <dgm:prSet presAssocID="{B97D71EB-5A2C-4423-9EA1-5D30CC0EA70D}" presName="node" presStyleLbl="alignAccFollowNode1" presStyleIdx="0" presStyleCnt="6">
        <dgm:presLayoutVars>
          <dgm:bulletEnabled val="1"/>
        </dgm:presLayoutVars>
      </dgm:prSet>
      <dgm:spPr/>
    </dgm:pt>
    <dgm:pt modelId="{BE1671EE-95D1-4320-B0EB-23FBB7C379A6}" type="pres">
      <dgm:prSet presAssocID="{91CCB75B-403E-417B-8266-B6A775BB2A13}" presName="sibTrans" presStyleCnt="0"/>
      <dgm:spPr/>
    </dgm:pt>
    <dgm:pt modelId="{46403CC8-B98C-4E40-8887-5A58AF09F141}" type="pres">
      <dgm:prSet presAssocID="{2B221405-4C19-467F-B65F-0D99915E7DFE}" presName="node" presStyleLbl="alignAccFollowNode1" presStyleIdx="1" presStyleCnt="6">
        <dgm:presLayoutVars>
          <dgm:bulletEnabled val="1"/>
        </dgm:presLayoutVars>
      </dgm:prSet>
      <dgm:spPr/>
    </dgm:pt>
    <dgm:pt modelId="{5850D321-1C39-40ED-AC7B-883A0C929F3A}" type="pres">
      <dgm:prSet presAssocID="{D4DFB025-5475-4552-B551-759CCC5B2084}" presName="vSp" presStyleCnt="0"/>
      <dgm:spPr/>
    </dgm:pt>
    <dgm:pt modelId="{DDEE2EAE-EE07-4043-922E-5FD6B7EB45D5}" type="pres">
      <dgm:prSet presAssocID="{4A1AAAE5-CD0A-459D-B2F8-8C3E12713AE2}" presName="horFlow" presStyleCnt="0"/>
      <dgm:spPr/>
    </dgm:pt>
    <dgm:pt modelId="{7ACDAFCF-01BB-4820-851E-5DCA6AE28210}" type="pres">
      <dgm:prSet presAssocID="{4A1AAAE5-CD0A-459D-B2F8-8C3E12713AE2}" presName="bigChev" presStyleLbl="node1" presStyleIdx="1" presStyleCnt="3"/>
      <dgm:spPr/>
    </dgm:pt>
    <dgm:pt modelId="{C3FB77D2-CBD9-4B91-8C72-C397DCDC11C3}" type="pres">
      <dgm:prSet presAssocID="{DDE5EAB2-4C75-4A44-BB67-11CE83F97588}" presName="parTrans" presStyleCnt="0"/>
      <dgm:spPr/>
    </dgm:pt>
    <dgm:pt modelId="{D030055B-A0D5-49C8-8A44-CD55016644F4}" type="pres">
      <dgm:prSet presAssocID="{CE5B4636-A568-4268-9DC0-E50AB279A59B}" presName="node" presStyleLbl="alignAccFollowNode1" presStyleIdx="2" presStyleCnt="6">
        <dgm:presLayoutVars>
          <dgm:bulletEnabled val="1"/>
        </dgm:presLayoutVars>
      </dgm:prSet>
      <dgm:spPr/>
    </dgm:pt>
    <dgm:pt modelId="{C0FF4E89-AA5E-4E70-AF82-628EDC65FFA4}" type="pres">
      <dgm:prSet presAssocID="{489BF23F-67B8-4F87-93AC-B89FD1CE3403}" presName="sibTrans" presStyleCnt="0"/>
      <dgm:spPr/>
    </dgm:pt>
    <dgm:pt modelId="{1607F1D8-26EE-484D-BF09-7348BEC4878A}" type="pres">
      <dgm:prSet presAssocID="{51FA1EA7-3860-4058-9651-D1F63363A3B7}" presName="node" presStyleLbl="alignAccFollowNode1" presStyleIdx="3" presStyleCnt="6">
        <dgm:presLayoutVars>
          <dgm:bulletEnabled val="1"/>
        </dgm:presLayoutVars>
      </dgm:prSet>
      <dgm:spPr/>
    </dgm:pt>
    <dgm:pt modelId="{4E4964B4-3545-46B2-9EBC-100C0C74D11A}" type="pres">
      <dgm:prSet presAssocID="{4A1AAAE5-CD0A-459D-B2F8-8C3E12713AE2}" presName="vSp" presStyleCnt="0"/>
      <dgm:spPr/>
    </dgm:pt>
    <dgm:pt modelId="{E15922AA-204E-433A-837E-390BB9D6119E}" type="pres">
      <dgm:prSet presAssocID="{699DDEC3-1AD6-4FFE-B903-DA5F6006D269}" presName="horFlow" presStyleCnt="0"/>
      <dgm:spPr/>
    </dgm:pt>
    <dgm:pt modelId="{2EB06CAE-DA2D-42E7-94B1-AA25D71F53E6}" type="pres">
      <dgm:prSet presAssocID="{699DDEC3-1AD6-4FFE-B903-DA5F6006D269}" presName="bigChev" presStyleLbl="node1" presStyleIdx="2" presStyleCnt="3"/>
      <dgm:spPr/>
    </dgm:pt>
    <dgm:pt modelId="{D3A355BB-45E7-4365-8EC0-4B3E56E9EB82}" type="pres">
      <dgm:prSet presAssocID="{674DEF3F-3363-4713-9FB7-3AE947060227}" presName="parTrans" presStyleCnt="0"/>
      <dgm:spPr/>
    </dgm:pt>
    <dgm:pt modelId="{A9A1D3E1-A959-4AF8-A02D-B3042125D32E}" type="pres">
      <dgm:prSet presAssocID="{DB78FB9C-C2DC-4529-A587-37523A4789EA}" presName="node" presStyleLbl="alignAccFollowNode1" presStyleIdx="4" presStyleCnt="6">
        <dgm:presLayoutVars>
          <dgm:bulletEnabled val="1"/>
        </dgm:presLayoutVars>
      </dgm:prSet>
      <dgm:spPr/>
    </dgm:pt>
    <dgm:pt modelId="{90C8A2C7-C5CA-4623-BD32-004E861E7843}" type="pres">
      <dgm:prSet presAssocID="{700CD30D-C102-4443-9115-71F618B4ED32}" presName="sibTrans" presStyleCnt="0"/>
      <dgm:spPr/>
    </dgm:pt>
    <dgm:pt modelId="{6786096E-E699-4B59-B5C8-6A8E8B9A0659}" type="pres">
      <dgm:prSet presAssocID="{DF0B3698-342C-4964-8B67-2FFBA6D55F2C}" presName="node" presStyleLbl="alignAccFollowNode1" presStyleIdx="5" presStyleCnt="6">
        <dgm:presLayoutVars>
          <dgm:bulletEnabled val="1"/>
        </dgm:presLayoutVars>
      </dgm:prSet>
      <dgm:spPr/>
    </dgm:pt>
  </dgm:ptLst>
  <dgm:cxnLst>
    <dgm:cxn modelId="{926FA704-342D-4216-891C-6B5A2814BDFD}" type="presOf" srcId="{2B221405-4C19-467F-B65F-0D99915E7DFE}" destId="{46403CC8-B98C-4E40-8887-5A58AF09F141}" srcOrd="0" destOrd="0" presId="urn:microsoft.com/office/officeart/2005/8/layout/lProcess3"/>
    <dgm:cxn modelId="{6523D60B-EEE7-4AE1-9AC4-B603A46BDA01}" type="presOf" srcId="{B97D71EB-5A2C-4423-9EA1-5D30CC0EA70D}" destId="{46A5267D-1ADD-4D08-8179-452BF55FEA85}" srcOrd="0" destOrd="0" presId="urn:microsoft.com/office/officeart/2005/8/layout/lProcess3"/>
    <dgm:cxn modelId="{ECDD6112-FEA0-476A-8769-99EC5539FA8F}" type="presOf" srcId="{FBA5F4F8-AE17-4C9A-9A2D-E6E04D1545C9}" destId="{8E30A630-D7B9-4862-B8D2-3B197D2F23EB}" srcOrd="0" destOrd="0" presId="urn:microsoft.com/office/officeart/2005/8/layout/lProcess3"/>
    <dgm:cxn modelId="{650B6919-6398-4295-9860-E53A7F7473DC}" srcId="{D4DFB025-5475-4552-B551-759CCC5B2084}" destId="{2B221405-4C19-467F-B65F-0D99915E7DFE}" srcOrd="1" destOrd="0" parTransId="{5D557E37-A030-45B4-A869-0F0A9D1CEE6F}" sibTransId="{EADDD448-FB41-4F48-A42C-98068D4499C3}"/>
    <dgm:cxn modelId="{8FD18830-F89B-48D1-A83B-97BDBE7B8FE9}" type="presOf" srcId="{51FA1EA7-3860-4058-9651-D1F63363A3B7}" destId="{1607F1D8-26EE-484D-BF09-7348BEC4878A}" srcOrd="0" destOrd="0" presId="urn:microsoft.com/office/officeart/2005/8/layout/lProcess3"/>
    <dgm:cxn modelId="{B5746661-994F-4AE9-A0E6-D6360190F1D7}" srcId="{D4DFB025-5475-4552-B551-759CCC5B2084}" destId="{B97D71EB-5A2C-4423-9EA1-5D30CC0EA70D}" srcOrd="0" destOrd="0" parTransId="{5ADB3B9D-D67B-4444-B094-410ADE05056E}" sibTransId="{91CCB75B-403E-417B-8266-B6A775BB2A13}"/>
    <dgm:cxn modelId="{92AC3786-AB1A-4787-A9F8-3D8AD59B329C}" type="presOf" srcId="{DF0B3698-342C-4964-8B67-2FFBA6D55F2C}" destId="{6786096E-E699-4B59-B5C8-6A8E8B9A0659}" srcOrd="0" destOrd="0" presId="urn:microsoft.com/office/officeart/2005/8/layout/lProcess3"/>
    <dgm:cxn modelId="{1EB2E091-57C5-4197-831C-FD716ECCFE9C}" srcId="{4A1AAAE5-CD0A-459D-B2F8-8C3E12713AE2}" destId="{CE5B4636-A568-4268-9DC0-E50AB279A59B}" srcOrd="0" destOrd="0" parTransId="{DDE5EAB2-4C75-4A44-BB67-11CE83F97588}" sibTransId="{489BF23F-67B8-4F87-93AC-B89FD1CE3403}"/>
    <dgm:cxn modelId="{7750DA94-862C-4713-AAE7-BE26EE1F55BD}" srcId="{FBA5F4F8-AE17-4C9A-9A2D-E6E04D1545C9}" destId="{699DDEC3-1AD6-4FFE-B903-DA5F6006D269}" srcOrd="2" destOrd="0" parTransId="{95CEDE53-3B58-482F-9362-5E9DAF0774B2}" sibTransId="{E0F6DDD8-8E71-41ED-982D-1159125F0A17}"/>
    <dgm:cxn modelId="{ACDC629A-143B-42BC-9FB2-53524E6BF0BD}" srcId="{FBA5F4F8-AE17-4C9A-9A2D-E6E04D1545C9}" destId="{4A1AAAE5-CD0A-459D-B2F8-8C3E12713AE2}" srcOrd="1" destOrd="0" parTransId="{707E4164-A674-4BFF-8EAA-3F7FB8ED78CC}" sibTransId="{DBA2F915-D608-47A0-BDEA-5039800203C9}"/>
    <dgm:cxn modelId="{220D779F-619E-4681-B1DC-0C5E6659F5CF}" type="presOf" srcId="{DB78FB9C-C2DC-4529-A587-37523A4789EA}" destId="{A9A1D3E1-A959-4AF8-A02D-B3042125D32E}" srcOrd="0" destOrd="0" presId="urn:microsoft.com/office/officeart/2005/8/layout/lProcess3"/>
    <dgm:cxn modelId="{DB3610AD-992D-494E-8A68-FFFF1C772612}" type="presOf" srcId="{4A1AAAE5-CD0A-459D-B2F8-8C3E12713AE2}" destId="{7ACDAFCF-01BB-4820-851E-5DCA6AE28210}" srcOrd="0" destOrd="0" presId="urn:microsoft.com/office/officeart/2005/8/layout/lProcess3"/>
    <dgm:cxn modelId="{E1B98CBA-909A-406D-AEB7-4E10B2BE74F7}" srcId="{FBA5F4F8-AE17-4C9A-9A2D-E6E04D1545C9}" destId="{D4DFB025-5475-4552-B551-759CCC5B2084}" srcOrd="0" destOrd="0" parTransId="{AF77309D-068B-4D32-A455-688CCE419C03}" sibTransId="{9B13099A-0F5E-400C-AE91-5CAB40F7890E}"/>
    <dgm:cxn modelId="{ED0119CD-B553-4247-8395-EEB024C7A20F}" srcId="{699DDEC3-1AD6-4FFE-B903-DA5F6006D269}" destId="{DF0B3698-342C-4964-8B67-2FFBA6D55F2C}" srcOrd="1" destOrd="0" parTransId="{2C33E9FD-9814-413C-8F98-0C0BD386F77A}" sibTransId="{2DBCDD2F-19BA-4418-886E-B9C8EE3FA429}"/>
    <dgm:cxn modelId="{1E737BCD-DA05-4E96-890C-61D2FA52242B}" type="presOf" srcId="{699DDEC3-1AD6-4FFE-B903-DA5F6006D269}" destId="{2EB06CAE-DA2D-42E7-94B1-AA25D71F53E6}" srcOrd="0" destOrd="0" presId="urn:microsoft.com/office/officeart/2005/8/layout/lProcess3"/>
    <dgm:cxn modelId="{CC3309D1-3A95-42B1-9DEA-4E41C042ABF6}" srcId="{4A1AAAE5-CD0A-459D-B2F8-8C3E12713AE2}" destId="{51FA1EA7-3860-4058-9651-D1F63363A3B7}" srcOrd="1" destOrd="0" parTransId="{5B4BAAFA-B408-4176-AF9E-C69B1CA3D76F}" sibTransId="{350C5760-FD57-4703-910C-42B513ABBB79}"/>
    <dgm:cxn modelId="{50D9BED8-8FF6-4BD8-87E6-CABB1B4B5226}" srcId="{699DDEC3-1AD6-4FFE-B903-DA5F6006D269}" destId="{DB78FB9C-C2DC-4529-A587-37523A4789EA}" srcOrd="0" destOrd="0" parTransId="{674DEF3F-3363-4713-9FB7-3AE947060227}" sibTransId="{700CD30D-C102-4443-9115-71F618B4ED32}"/>
    <dgm:cxn modelId="{B15780E5-79B0-4703-8866-F8991FF5AAF6}" type="presOf" srcId="{CE5B4636-A568-4268-9DC0-E50AB279A59B}" destId="{D030055B-A0D5-49C8-8A44-CD55016644F4}" srcOrd="0" destOrd="0" presId="urn:microsoft.com/office/officeart/2005/8/layout/lProcess3"/>
    <dgm:cxn modelId="{C1E0E9EE-D16C-41B0-ACAA-0BA5B716A388}" type="presOf" srcId="{D4DFB025-5475-4552-B551-759CCC5B2084}" destId="{E4D0BA41-3581-4DE8-9F50-CDB9A68C8E85}" srcOrd="0" destOrd="0" presId="urn:microsoft.com/office/officeart/2005/8/layout/lProcess3"/>
    <dgm:cxn modelId="{3F80D4DA-E264-4400-914F-7C2E3705BD26}" type="presParOf" srcId="{8E30A630-D7B9-4862-B8D2-3B197D2F23EB}" destId="{205A9B8A-A397-4C45-85AD-E0A0EAFC45AF}" srcOrd="0" destOrd="0" presId="urn:microsoft.com/office/officeart/2005/8/layout/lProcess3"/>
    <dgm:cxn modelId="{A797C108-FDC7-40EE-A8BB-F089F4108318}" type="presParOf" srcId="{205A9B8A-A397-4C45-85AD-E0A0EAFC45AF}" destId="{E4D0BA41-3581-4DE8-9F50-CDB9A68C8E85}" srcOrd="0" destOrd="0" presId="urn:microsoft.com/office/officeart/2005/8/layout/lProcess3"/>
    <dgm:cxn modelId="{3BBD1D12-AE52-4243-B76B-8F45BE9C0A69}" type="presParOf" srcId="{205A9B8A-A397-4C45-85AD-E0A0EAFC45AF}" destId="{3E783727-0631-4E12-8591-F0D4A3037BA3}" srcOrd="1" destOrd="0" presId="urn:microsoft.com/office/officeart/2005/8/layout/lProcess3"/>
    <dgm:cxn modelId="{F6D0B2E4-C9A2-4D90-958D-5AA5875F5315}" type="presParOf" srcId="{205A9B8A-A397-4C45-85AD-E0A0EAFC45AF}" destId="{46A5267D-1ADD-4D08-8179-452BF55FEA85}" srcOrd="2" destOrd="0" presId="urn:microsoft.com/office/officeart/2005/8/layout/lProcess3"/>
    <dgm:cxn modelId="{3097B227-9359-404C-931D-8DEE4FD85D8A}" type="presParOf" srcId="{205A9B8A-A397-4C45-85AD-E0A0EAFC45AF}" destId="{BE1671EE-95D1-4320-B0EB-23FBB7C379A6}" srcOrd="3" destOrd="0" presId="urn:microsoft.com/office/officeart/2005/8/layout/lProcess3"/>
    <dgm:cxn modelId="{80F5C457-F770-4478-8CE6-09ABACB88B80}" type="presParOf" srcId="{205A9B8A-A397-4C45-85AD-E0A0EAFC45AF}" destId="{46403CC8-B98C-4E40-8887-5A58AF09F141}" srcOrd="4" destOrd="0" presId="urn:microsoft.com/office/officeart/2005/8/layout/lProcess3"/>
    <dgm:cxn modelId="{A0E3DF96-DF10-4A1F-92B0-51AC10F229AC}" type="presParOf" srcId="{8E30A630-D7B9-4862-B8D2-3B197D2F23EB}" destId="{5850D321-1C39-40ED-AC7B-883A0C929F3A}" srcOrd="1" destOrd="0" presId="urn:microsoft.com/office/officeart/2005/8/layout/lProcess3"/>
    <dgm:cxn modelId="{8AE731DD-30B7-4706-8F71-571278685F33}" type="presParOf" srcId="{8E30A630-D7B9-4862-B8D2-3B197D2F23EB}" destId="{DDEE2EAE-EE07-4043-922E-5FD6B7EB45D5}" srcOrd="2" destOrd="0" presId="urn:microsoft.com/office/officeart/2005/8/layout/lProcess3"/>
    <dgm:cxn modelId="{DE1F297D-EB2C-4022-B7BC-63FC14A22E18}" type="presParOf" srcId="{DDEE2EAE-EE07-4043-922E-5FD6B7EB45D5}" destId="{7ACDAFCF-01BB-4820-851E-5DCA6AE28210}" srcOrd="0" destOrd="0" presId="urn:microsoft.com/office/officeart/2005/8/layout/lProcess3"/>
    <dgm:cxn modelId="{315E8EF2-4CF4-4E5D-BC9C-01B95726429D}" type="presParOf" srcId="{DDEE2EAE-EE07-4043-922E-5FD6B7EB45D5}" destId="{C3FB77D2-CBD9-4B91-8C72-C397DCDC11C3}" srcOrd="1" destOrd="0" presId="urn:microsoft.com/office/officeart/2005/8/layout/lProcess3"/>
    <dgm:cxn modelId="{4A24C322-F50F-4383-AFA7-2E87590D80C9}" type="presParOf" srcId="{DDEE2EAE-EE07-4043-922E-5FD6B7EB45D5}" destId="{D030055B-A0D5-49C8-8A44-CD55016644F4}" srcOrd="2" destOrd="0" presId="urn:microsoft.com/office/officeart/2005/8/layout/lProcess3"/>
    <dgm:cxn modelId="{76403C0F-1D01-44BC-A188-5AB40554BD52}" type="presParOf" srcId="{DDEE2EAE-EE07-4043-922E-5FD6B7EB45D5}" destId="{C0FF4E89-AA5E-4E70-AF82-628EDC65FFA4}" srcOrd="3" destOrd="0" presId="urn:microsoft.com/office/officeart/2005/8/layout/lProcess3"/>
    <dgm:cxn modelId="{6F23A1B1-84C8-4C71-8017-A2FEBA577195}" type="presParOf" srcId="{DDEE2EAE-EE07-4043-922E-5FD6B7EB45D5}" destId="{1607F1D8-26EE-484D-BF09-7348BEC4878A}" srcOrd="4" destOrd="0" presId="urn:microsoft.com/office/officeart/2005/8/layout/lProcess3"/>
    <dgm:cxn modelId="{4B058AA3-0ED3-4C85-9696-380CD062C3D6}" type="presParOf" srcId="{8E30A630-D7B9-4862-B8D2-3B197D2F23EB}" destId="{4E4964B4-3545-46B2-9EBC-100C0C74D11A}" srcOrd="3" destOrd="0" presId="urn:microsoft.com/office/officeart/2005/8/layout/lProcess3"/>
    <dgm:cxn modelId="{F4925193-2768-4173-98FE-1566ED01A3E6}" type="presParOf" srcId="{8E30A630-D7B9-4862-B8D2-3B197D2F23EB}" destId="{E15922AA-204E-433A-837E-390BB9D6119E}" srcOrd="4" destOrd="0" presId="urn:microsoft.com/office/officeart/2005/8/layout/lProcess3"/>
    <dgm:cxn modelId="{520BAED8-496D-41D4-9042-B8446F873515}" type="presParOf" srcId="{E15922AA-204E-433A-837E-390BB9D6119E}" destId="{2EB06CAE-DA2D-42E7-94B1-AA25D71F53E6}" srcOrd="0" destOrd="0" presId="urn:microsoft.com/office/officeart/2005/8/layout/lProcess3"/>
    <dgm:cxn modelId="{9969A723-D9B4-47AE-B698-85B8A391E7DA}" type="presParOf" srcId="{E15922AA-204E-433A-837E-390BB9D6119E}" destId="{D3A355BB-45E7-4365-8EC0-4B3E56E9EB82}" srcOrd="1" destOrd="0" presId="urn:microsoft.com/office/officeart/2005/8/layout/lProcess3"/>
    <dgm:cxn modelId="{7E17E623-6132-409C-BDD0-D0DFD2237574}" type="presParOf" srcId="{E15922AA-204E-433A-837E-390BB9D6119E}" destId="{A9A1D3E1-A959-4AF8-A02D-B3042125D32E}" srcOrd="2" destOrd="0" presId="urn:microsoft.com/office/officeart/2005/8/layout/lProcess3"/>
    <dgm:cxn modelId="{89153159-C8AA-4B89-888B-3C57E2966A86}" type="presParOf" srcId="{E15922AA-204E-433A-837E-390BB9D6119E}" destId="{90C8A2C7-C5CA-4623-BD32-004E861E7843}" srcOrd="3" destOrd="0" presId="urn:microsoft.com/office/officeart/2005/8/layout/lProcess3"/>
    <dgm:cxn modelId="{A53B9A88-CF55-4A3C-B6EA-7B224BC3F721}" type="presParOf" srcId="{E15922AA-204E-433A-837E-390BB9D6119E}" destId="{6786096E-E699-4B59-B5C8-6A8E8B9A0659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6B5D1BA-5373-4FA6-A582-B9B3BD59C7C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FE7AF59C-5847-4BC0-9283-C49D4CBCC624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ru-RU" sz="1800" b="0" i="0" dirty="0">
              <a:latin typeface="Arial" panose="020B0604020202020204" pitchFamily="34" charset="0"/>
              <a:cs typeface="Arial" panose="020B0604020202020204" pitchFamily="34" charset="0"/>
            </a:rPr>
            <a:t>Розенталь эффект </a:t>
          </a:r>
        </a:p>
        <a:p>
          <a:pPr>
            <a:buFont typeface="+mj-lt"/>
            <a:buAutoNum type="arabicPeriod"/>
          </a:pPr>
          <a:r>
            <a:rPr lang="ru-RU" sz="1800" b="0" i="0" dirty="0">
              <a:latin typeface="Arial" panose="020B0604020202020204" pitchFamily="34" charset="0"/>
              <a:cs typeface="Arial" panose="020B0604020202020204" pitchFamily="34" charset="0"/>
            </a:rPr>
            <a:t>(эффект Пигмалиона) – </a:t>
          </a:r>
        </a:p>
      </dgm:t>
    </dgm:pt>
    <dgm:pt modelId="{16DE7C1C-146D-4539-81A0-F65D58CB2CE9}" type="parTrans" cxnId="{B38F9BDB-D24D-4B1D-B108-9ABB150A7145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2C4C27-F180-4FDA-9885-EB9448AB1973}" type="sibTrans" cxnId="{B38F9BDB-D24D-4B1D-B108-9ABB150A7145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7C31A0-D138-479B-A7C8-C70125E471C5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ru-RU" sz="1800" b="0" i="0" dirty="0">
              <a:latin typeface="Arial" panose="020B0604020202020204" pitchFamily="34" charset="0"/>
              <a:cs typeface="Arial" panose="020B0604020202020204" pitchFamily="34" charset="0"/>
            </a:rPr>
            <a:t>Эффект снисхождения –</a:t>
          </a:r>
        </a:p>
      </dgm:t>
    </dgm:pt>
    <dgm:pt modelId="{1B6CC3AC-7A5C-4D17-B077-582BDD183B3B}" type="parTrans" cxnId="{753E8809-288D-423C-99F6-71BD84470E38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812EE04-A528-42A8-A52D-9615364F5CBE}" type="sibTrans" cxnId="{753E8809-288D-423C-99F6-71BD84470E38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D79A0D2-B0BE-47FA-9F96-94C59A228B71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ru-RU" sz="1800" b="0" i="0" dirty="0">
              <a:latin typeface="Arial" panose="020B0604020202020204" pitchFamily="34" charset="0"/>
              <a:cs typeface="Arial" panose="020B0604020202020204" pitchFamily="34" charset="0"/>
            </a:rPr>
            <a:t>Ошибка центральной тенденции – </a:t>
          </a:r>
        </a:p>
      </dgm:t>
    </dgm:pt>
    <dgm:pt modelId="{68686BEB-22C9-4EF9-9B41-F01FE5819129}" type="parTrans" cxnId="{2842D04E-678B-434B-9176-50F8676B826E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C55BFEB-7B47-4A4C-A568-22F32BFB7369}" type="sibTrans" cxnId="{2842D04E-678B-434B-9176-50F8676B826E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8F7AF2-9C87-4D50-8EF6-9D9C24A099E4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ru-RU" sz="2000" b="0" i="0" dirty="0">
              <a:latin typeface="Arial" panose="020B0604020202020204" pitchFamily="34" charset="0"/>
              <a:cs typeface="Arial" panose="020B0604020202020204" pitchFamily="34" charset="0"/>
            </a:rPr>
            <a:t>Ошибка корреляции –</a:t>
          </a:r>
        </a:p>
      </dgm:t>
    </dgm:pt>
    <dgm:pt modelId="{7BDE317E-5573-4A4E-B306-B363032B9685}" type="parTrans" cxnId="{DB7E8795-B348-46E3-8E3D-4622E498E0F9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352339C-BFC5-4F11-804F-DF6C9CC718A4}" type="sibTrans" cxnId="{DB7E8795-B348-46E3-8E3D-4622E498E0F9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D66A3AD-DD6A-45A5-84EE-2157863D68E5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ru-RU" sz="2000" b="0" i="0" dirty="0">
              <a:latin typeface="Arial" panose="020B0604020202020204" pitchFamily="34" charset="0"/>
              <a:cs typeface="Arial" panose="020B0604020202020204" pitchFamily="34" charset="0"/>
            </a:rPr>
            <a:t>Ошибка контрастов –</a:t>
          </a:r>
        </a:p>
      </dgm:t>
    </dgm:pt>
    <dgm:pt modelId="{F0D38848-8880-4E1E-9448-872E1610416E}" type="parTrans" cxnId="{827B87FE-F7B8-4B3E-9FBE-597C8AB14E4A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73F7A43-C244-420C-A397-F5454F72A951}" type="sibTrans" cxnId="{827B87FE-F7B8-4B3E-9FBE-597C8AB14E4A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BF08E5-C957-43CC-B0FE-2F52FD0FB146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ru-RU" sz="1800" b="0" i="0" dirty="0">
              <a:latin typeface="Arial" panose="020B0604020202020204" pitchFamily="34" charset="0"/>
              <a:cs typeface="Arial" panose="020B0604020202020204" pitchFamily="34" charset="0"/>
            </a:rPr>
            <a:t>Эффект первого впечатления – </a:t>
          </a:r>
        </a:p>
      </dgm:t>
    </dgm:pt>
    <dgm:pt modelId="{10584485-3D56-4E38-990A-29A1B591AF80}" type="parTrans" cxnId="{30906093-4AB3-43A2-A9DA-646B2B27B421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0A91677-21A7-40E5-8EAA-2CBC2B796707}" type="sibTrans" cxnId="{30906093-4AB3-43A2-A9DA-646B2B27B421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A89D67-BC21-41D1-BE45-4E5999A6FE3F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ru-RU" sz="2400" b="0" i="0" dirty="0">
              <a:latin typeface="Arial" panose="020B0604020202020204" pitchFamily="34" charset="0"/>
              <a:cs typeface="Arial" panose="020B0604020202020204" pitchFamily="34" charset="0"/>
            </a:rPr>
            <a:t>Гало-эффект –</a:t>
          </a:r>
        </a:p>
      </dgm:t>
    </dgm:pt>
    <dgm:pt modelId="{7C722592-735F-4555-B3DA-9482DE78DA47}" type="parTrans" cxnId="{1EBDEC6C-A713-4537-B25E-FC037166C73B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C423D17-E610-4A32-82C0-3048C7BC127B}" type="sibTrans" cxnId="{1EBDEC6C-A713-4537-B25E-FC037166C73B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B8B5DC-89AB-4CD7-AF40-783E150B7E81}">
      <dgm:prSet custT="1"/>
      <dgm:spPr/>
      <dgm:t>
        <a:bodyPr/>
        <a:lstStyle/>
        <a:p>
          <a:pPr>
            <a:buFont typeface="+mj-lt"/>
            <a:buAutoNum type="arabicPeriod"/>
          </a:pPr>
          <a:r>
            <a:rPr lang="ru-RU" sz="2000" b="0" i="0" dirty="0">
              <a:latin typeface="Arial" panose="020B0604020202020204" pitchFamily="34" charset="0"/>
              <a:cs typeface="Arial" panose="020B0604020202020204" pitchFamily="34" charset="0"/>
            </a:rPr>
            <a:t>Эффект ореола – </a:t>
          </a:r>
        </a:p>
      </dgm:t>
    </dgm:pt>
    <dgm:pt modelId="{07F86AB2-AB9C-4E0E-A60C-2AAB137D1266}" type="parTrans" cxnId="{C3AE8D3E-C498-4E6C-A941-898003E27D57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A2FB56-F0FA-45B6-92A0-A9A185219CB3}" type="sibTrans" cxnId="{C3AE8D3E-C498-4E6C-A941-898003E27D57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DD8EB0-892B-4051-8D46-0DBDF2380AB3}">
      <dgm:prSet custT="1"/>
      <dgm:spPr/>
      <dgm:t>
        <a:bodyPr/>
        <a:lstStyle/>
        <a:p>
          <a:pPr>
            <a:buFont typeface="+mj-lt"/>
            <a:buNone/>
          </a:pPr>
          <a:r>
            <a:rPr lang="ru-RU" sz="1200" b="0" i="0" dirty="0">
              <a:latin typeface="Arial" panose="020B0604020202020204" pitchFamily="34" charset="0"/>
              <a:cs typeface="Arial" panose="020B0604020202020204" pitchFamily="34" charset="0"/>
            </a:rPr>
            <a:t>присутствие наблюдателя влияет на поведение заведомо. </a:t>
          </a:r>
        </a:p>
      </dgm:t>
    </dgm:pt>
    <dgm:pt modelId="{843559F4-6BE9-4E74-9920-4324585AB499}" type="parTrans" cxnId="{85B3CA45-D923-43BA-B398-3FAE8FD31A4F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979419-29F3-4820-B456-0F4B0C672334}" type="sibTrans" cxnId="{85B3CA45-D923-43BA-B398-3FAE8FD31A4F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DC3061-528A-4FEA-9A91-2063CB843F9B}">
      <dgm:prSet custT="1"/>
      <dgm:spPr/>
      <dgm:t>
        <a:bodyPr/>
        <a:lstStyle/>
        <a:p>
          <a:pPr>
            <a:buFont typeface="+mj-lt"/>
            <a:buNone/>
          </a:pPr>
          <a:r>
            <a:rPr lang="ru-RU" sz="1200" b="0" i="0" dirty="0">
              <a:latin typeface="Arial" panose="020B0604020202020204" pitchFamily="34" charset="0"/>
              <a:cs typeface="Arial" panose="020B0604020202020204" pitchFamily="34" charset="0"/>
            </a:rPr>
            <a:t>тенденция давать положительную оценку происходящего у людей вообще, как личностное качество самого наблюдателя.</a:t>
          </a:r>
        </a:p>
      </dgm:t>
    </dgm:pt>
    <dgm:pt modelId="{0F706F2D-B04E-478F-A0D9-F3B94C70E0E2}" type="parTrans" cxnId="{3DCA0B1F-6907-4FB1-A728-BBD0A868FE37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008D45-CA4A-47F9-BD8E-F149C5CFD312}" type="sibTrans" cxnId="{3DCA0B1F-6907-4FB1-A728-BBD0A868FE37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2E3CF24-7373-4B08-AF85-BE19BA98AA93}">
      <dgm:prSet custT="1"/>
      <dgm:spPr/>
      <dgm:t>
        <a:bodyPr/>
        <a:lstStyle/>
        <a:p>
          <a:pPr>
            <a:buFont typeface="+mj-lt"/>
            <a:buNone/>
          </a:pPr>
          <a:r>
            <a:rPr lang="ru-RU" sz="1200" b="0" i="0" dirty="0">
              <a:latin typeface="Arial" panose="020B0604020202020204" pitchFamily="34" charset="0"/>
              <a:cs typeface="Arial" panose="020B0604020202020204" pitchFamily="34" charset="0"/>
            </a:rPr>
            <a:t>тенденция давать усредненную оценку поведения (т.к. есть некая средняя норма для средних людей, на которую ориентируется наблюдатель).</a:t>
          </a:r>
        </a:p>
      </dgm:t>
    </dgm:pt>
    <dgm:pt modelId="{70338A64-62AA-40AD-8FD7-F307344C4A4F}" type="parTrans" cxnId="{6F8C277D-DA89-4996-8D03-CD4AC9CD1905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7B5E84-49C3-4C7E-A9A2-AF4308BC8A3A}" type="sibTrans" cxnId="{6F8C277D-DA89-4996-8D03-CD4AC9CD1905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088745-4EF1-48FD-8B23-7A0B5265B346}">
      <dgm:prSet custT="1"/>
      <dgm:spPr/>
      <dgm:t>
        <a:bodyPr/>
        <a:lstStyle/>
        <a:p>
          <a:pPr>
            <a:buFont typeface="+mj-lt"/>
            <a:buNone/>
          </a:pPr>
          <a:r>
            <a:rPr lang="ru-RU" sz="1200" b="0" i="0" dirty="0">
              <a:latin typeface="Arial" panose="020B0604020202020204" pitchFamily="34" charset="0"/>
              <a:cs typeface="Arial" panose="020B0604020202020204" pitchFamily="34" charset="0"/>
            </a:rPr>
            <a:t>тенденция оценивать какой-либо признак на основании другого признака, зачастую второстепенного (например, по анализу черепа – судить об умственных способностях; проводить оценку статуса человека, если знать, что начальник; интеллект оценивать по беглости речи и т.д.).</a:t>
          </a:r>
        </a:p>
      </dgm:t>
    </dgm:pt>
    <dgm:pt modelId="{82708A00-6936-4898-8B81-2FD43163E41F}" type="parTrans" cxnId="{192A1A41-00DD-45A9-9CA5-F50F31E1560A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0A938F-AA70-4F9B-AAAD-CEB7DE12C831}" type="sibTrans" cxnId="{192A1A41-00DD-45A9-9CA5-F50F31E1560A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0354E8-5B9C-41CB-A19C-BEFE53025910}">
      <dgm:prSet custT="1"/>
      <dgm:spPr/>
      <dgm:t>
        <a:bodyPr/>
        <a:lstStyle/>
        <a:p>
          <a:pPr>
            <a:buFont typeface="+mj-lt"/>
            <a:buNone/>
          </a:pPr>
          <a:r>
            <a:rPr lang="ru-RU" sz="1200" b="0" i="0" dirty="0">
              <a:latin typeface="Arial" panose="020B0604020202020204" pitchFamily="34" charset="0"/>
              <a:cs typeface="Arial" panose="020B0604020202020204" pitchFamily="34" charset="0"/>
            </a:rPr>
            <a:t>склонность наблюдателя выделять черты, противоположные собственным.</a:t>
          </a:r>
        </a:p>
      </dgm:t>
    </dgm:pt>
    <dgm:pt modelId="{6C013460-6C08-4F07-A48D-BB1E23224F28}" type="parTrans" cxnId="{C392CD92-52C9-40AC-9983-0CECDFB165AB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EB3B369-F237-4581-BB88-40C3296CD754}" type="sibTrans" cxnId="{C392CD92-52C9-40AC-9983-0CECDFB165AB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4CFA253-4724-49E6-BE38-88DC00B458C9}">
      <dgm:prSet custT="1"/>
      <dgm:spPr/>
      <dgm:t>
        <a:bodyPr/>
        <a:lstStyle/>
        <a:p>
          <a:pPr>
            <a:buFont typeface="+mj-lt"/>
            <a:buNone/>
          </a:pPr>
          <a:r>
            <a:rPr lang="ru-RU" sz="1200" b="0" i="0" dirty="0">
              <a:latin typeface="Arial" panose="020B0604020202020204" pitchFamily="34" charset="0"/>
              <a:cs typeface="Arial" panose="020B0604020202020204" pitchFamily="34" charset="0"/>
            </a:rPr>
            <a:t>тенденция оценивать личность того или иного человека или черты его характера по своему первому впечатлению. Причем первичное восприятие происходит по одному фактору, зачастую второстепенному, а перенос делается на другие качества личности.</a:t>
          </a:r>
        </a:p>
      </dgm:t>
    </dgm:pt>
    <dgm:pt modelId="{713D9FD5-0522-4BEA-BF10-B5D32FF45BE8}" type="parTrans" cxnId="{E1FBF4E7-7375-4310-9BDA-451ADC1E0C22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D626E1-3186-41DB-A3E5-3D376A971201}" type="sibTrans" cxnId="{E1FBF4E7-7375-4310-9BDA-451ADC1E0C22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EB22B4-B09E-4C15-93DD-BFFDDE9D1265}">
      <dgm:prSet custT="1"/>
      <dgm:spPr/>
      <dgm:t>
        <a:bodyPr/>
        <a:lstStyle/>
        <a:p>
          <a:pPr>
            <a:buFont typeface="+mj-lt"/>
            <a:buNone/>
          </a:pPr>
          <a:r>
            <a:rPr lang="ru-RU" sz="1200" b="0" i="0" dirty="0">
              <a:latin typeface="Arial" panose="020B0604020202020204" pitchFamily="34" charset="0"/>
              <a:cs typeface="Arial" panose="020B0604020202020204" pitchFamily="34" charset="0"/>
            </a:rPr>
            <a:t>обобщенное впечатление наблюдателя ведет к грубому восприятию поведения, игнорированию тонких различий.</a:t>
          </a:r>
        </a:p>
      </dgm:t>
    </dgm:pt>
    <dgm:pt modelId="{C5BCCF3B-868D-4696-9AEC-3BD2D44CE040}" type="parTrans" cxnId="{AA3B6FE6-1F80-4D76-80C4-4874572205CA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E6A336-28E2-4E1D-BC69-6FF1119FC5C5}" type="sibTrans" cxnId="{AA3B6FE6-1F80-4D76-80C4-4874572205CA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2B32132-8283-446B-9055-8D7052CF4ED4}">
      <dgm:prSet custT="1"/>
      <dgm:spPr/>
      <dgm:t>
        <a:bodyPr/>
        <a:lstStyle/>
        <a:p>
          <a:pPr>
            <a:buFont typeface="+mj-lt"/>
            <a:buNone/>
          </a:pPr>
          <a:r>
            <a:rPr lang="ru-RU" sz="1200" b="0" i="0" dirty="0">
              <a:latin typeface="Arial" panose="020B0604020202020204" pitchFamily="34" charset="0"/>
              <a:cs typeface="Arial" panose="020B0604020202020204" pitchFamily="34" charset="0"/>
            </a:rPr>
            <a:t>если наблюдатель имеет сложившееся представление о наблюдаемом человеке, то это знание сказывается на его дальнейшем восприятии и объяснении наблюдаемых аспектов</a:t>
          </a:r>
        </a:p>
      </dgm:t>
    </dgm:pt>
    <dgm:pt modelId="{3E246693-309C-4FDF-964B-8055B62B05FD}" type="parTrans" cxnId="{D4BA46DF-0656-4E06-B437-652925337184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46F821-0202-4476-BFA3-445637BF9DB9}" type="sibTrans" cxnId="{D4BA46DF-0656-4E06-B437-652925337184}">
      <dgm:prSet/>
      <dgm:spPr/>
      <dgm:t>
        <a:bodyPr/>
        <a:lstStyle/>
        <a:p>
          <a:endParaRPr lang="ru-KZ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43C323-5080-42BA-8B02-0E24C7E68E9A}">
      <dgm:prSet custT="1"/>
      <dgm:spPr/>
      <dgm:t>
        <a:bodyPr/>
        <a:lstStyle/>
        <a:p>
          <a:pPr>
            <a:buFont typeface="+mj-lt"/>
            <a:buNone/>
          </a:pPr>
          <a:r>
            <a:rPr lang="ru-RU" sz="1200" b="0" i="0" dirty="0">
              <a:latin typeface="Arial" panose="020B0604020202020204" pitchFamily="34" charset="0"/>
              <a:cs typeface="Arial" panose="020B0604020202020204" pitchFamily="34" charset="0"/>
            </a:rPr>
            <a:t>Экспериментатор, убежденный в обоснованности какой-то гипотезы или верности какой-то информации, непроизвольно действует так, что она получает фактическое подтверждение.</a:t>
          </a:r>
        </a:p>
      </dgm:t>
    </dgm:pt>
    <dgm:pt modelId="{EC7C7390-3E29-4F1C-9F35-F1B3AB246883}" type="parTrans" cxnId="{9B3BA022-055A-46D6-A819-A60090B902BF}">
      <dgm:prSet/>
      <dgm:spPr/>
      <dgm:t>
        <a:bodyPr/>
        <a:lstStyle/>
        <a:p>
          <a:endParaRPr lang="ru-KZ"/>
        </a:p>
      </dgm:t>
    </dgm:pt>
    <dgm:pt modelId="{E036467E-E40C-404B-9AFC-DE5E462562A9}" type="sibTrans" cxnId="{9B3BA022-055A-46D6-A819-A60090B902BF}">
      <dgm:prSet/>
      <dgm:spPr/>
      <dgm:t>
        <a:bodyPr/>
        <a:lstStyle/>
        <a:p>
          <a:endParaRPr lang="ru-KZ"/>
        </a:p>
      </dgm:t>
    </dgm:pt>
    <dgm:pt modelId="{1167D1D2-97A3-4349-8794-A6EB2707C0E6}">
      <dgm:prSet custT="1"/>
      <dgm:spPr/>
      <dgm:t>
        <a:bodyPr/>
        <a:lstStyle/>
        <a:p>
          <a:pPr>
            <a:buFont typeface="+mj-lt"/>
            <a:buNone/>
          </a:pPr>
          <a:r>
            <a:rPr lang="ru-RU" sz="1200" b="0" i="0" dirty="0">
              <a:latin typeface="Arial" panose="020B0604020202020204" pitchFamily="34" charset="0"/>
              <a:cs typeface="Arial" panose="020B0604020202020204" pitchFamily="34" charset="0"/>
            </a:rPr>
            <a:t>(эксперимент </a:t>
          </a:r>
          <a:r>
            <a:rPr lang="ru-RU" sz="1200" b="0" i="0" dirty="0" err="1">
              <a:latin typeface="Arial" panose="020B0604020202020204" pitchFamily="34" charset="0"/>
              <a:cs typeface="Arial" panose="020B0604020202020204" pitchFamily="34" charset="0"/>
            </a:rPr>
            <a:t>Эшема</a:t>
          </a:r>
          <a:r>
            <a:rPr lang="ru-RU" sz="1200" b="0" i="0" dirty="0">
              <a:latin typeface="Arial" panose="020B0604020202020204" pitchFamily="34" charset="0"/>
              <a:cs typeface="Arial" panose="020B0604020202020204" pitchFamily="34" charset="0"/>
            </a:rPr>
            <a:t>: человека объективно характеризовали как решительного, трудолюбивого, умного, но одним он был представлен как слишком холодный, а другим – слишком пылкий; испытуемым предлагалось изложить свои впечатления об этом человеке, и они давали два совершенно разных портрета: один включал все особенности холодного человека, а второй, наоборот, человека пылкого).</a:t>
          </a:r>
        </a:p>
      </dgm:t>
    </dgm:pt>
    <dgm:pt modelId="{A5B70D58-C4EA-47AA-A74E-538217513199}" type="parTrans" cxnId="{1EFF1BA7-37AB-42F1-8FAE-56B23763056D}">
      <dgm:prSet/>
      <dgm:spPr/>
      <dgm:t>
        <a:bodyPr/>
        <a:lstStyle/>
        <a:p>
          <a:endParaRPr lang="ru-KZ"/>
        </a:p>
      </dgm:t>
    </dgm:pt>
    <dgm:pt modelId="{45074B8A-D929-4B87-9CD9-47E6831F3385}" type="sibTrans" cxnId="{1EFF1BA7-37AB-42F1-8FAE-56B23763056D}">
      <dgm:prSet/>
      <dgm:spPr/>
      <dgm:t>
        <a:bodyPr/>
        <a:lstStyle/>
        <a:p>
          <a:endParaRPr lang="ru-KZ"/>
        </a:p>
      </dgm:t>
    </dgm:pt>
    <dgm:pt modelId="{869A9AF4-1203-4234-ABCD-A9F7385374B8}" type="pres">
      <dgm:prSet presAssocID="{06B5D1BA-5373-4FA6-A582-B9B3BD59C7C0}" presName="Name0" presStyleCnt="0">
        <dgm:presLayoutVars>
          <dgm:dir/>
          <dgm:animLvl val="lvl"/>
          <dgm:resizeHandles val="exact"/>
        </dgm:presLayoutVars>
      </dgm:prSet>
      <dgm:spPr/>
    </dgm:pt>
    <dgm:pt modelId="{C942D8D6-5B6D-4D53-B2E1-AAF512B5583B}" type="pres">
      <dgm:prSet presAssocID="{FE7AF59C-5847-4BC0-9283-C49D4CBCC624}" presName="linNode" presStyleCnt="0"/>
      <dgm:spPr/>
    </dgm:pt>
    <dgm:pt modelId="{16639634-6950-4C2F-A766-CA534DDF691F}" type="pres">
      <dgm:prSet presAssocID="{FE7AF59C-5847-4BC0-9283-C49D4CBCC624}" presName="parentText" presStyleLbl="node1" presStyleIdx="0" presStyleCnt="8">
        <dgm:presLayoutVars>
          <dgm:chMax val="1"/>
          <dgm:bulletEnabled val="1"/>
        </dgm:presLayoutVars>
      </dgm:prSet>
      <dgm:spPr/>
    </dgm:pt>
    <dgm:pt modelId="{5E0B6C18-27ED-4D04-8973-9F98C518DB52}" type="pres">
      <dgm:prSet presAssocID="{FE7AF59C-5847-4BC0-9283-C49D4CBCC624}" presName="descendantText" presStyleLbl="alignAccFollowNode1" presStyleIdx="0" presStyleCnt="8">
        <dgm:presLayoutVars>
          <dgm:bulletEnabled val="1"/>
        </dgm:presLayoutVars>
      </dgm:prSet>
      <dgm:spPr/>
    </dgm:pt>
    <dgm:pt modelId="{89DE0783-675D-4BC9-ABC9-73B50010A705}" type="pres">
      <dgm:prSet presAssocID="{642C4C27-F180-4FDA-9885-EB9448AB1973}" presName="sp" presStyleCnt="0"/>
      <dgm:spPr/>
    </dgm:pt>
    <dgm:pt modelId="{BC534A6D-0103-4092-91BB-68B79B9958D5}" type="pres">
      <dgm:prSet presAssocID="{2F7C31A0-D138-479B-A7C8-C70125E471C5}" presName="linNode" presStyleCnt="0"/>
      <dgm:spPr/>
    </dgm:pt>
    <dgm:pt modelId="{EE558562-D10E-4A3A-B956-298AA21F7E67}" type="pres">
      <dgm:prSet presAssocID="{2F7C31A0-D138-479B-A7C8-C70125E471C5}" presName="parentText" presStyleLbl="node1" presStyleIdx="1" presStyleCnt="8">
        <dgm:presLayoutVars>
          <dgm:chMax val="1"/>
          <dgm:bulletEnabled val="1"/>
        </dgm:presLayoutVars>
      </dgm:prSet>
      <dgm:spPr/>
    </dgm:pt>
    <dgm:pt modelId="{5D3FBF4B-A63B-4068-A0A9-87A2D137AF04}" type="pres">
      <dgm:prSet presAssocID="{2F7C31A0-D138-479B-A7C8-C70125E471C5}" presName="descendantText" presStyleLbl="alignAccFollowNode1" presStyleIdx="1" presStyleCnt="8">
        <dgm:presLayoutVars>
          <dgm:bulletEnabled val="1"/>
        </dgm:presLayoutVars>
      </dgm:prSet>
      <dgm:spPr/>
    </dgm:pt>
    <dgm:pt modelId="{8A025477-3558-40CF-8DE4-AF565C6124D4}" type="pres">
      <dgm:prSet presAssocID="{9812EE04-A528-42A8-A52D-9615364F5CBE}" presName="sp" presStyleCnt="0"/>
      <dgm:spPr/>
    </dgm:pt>
    <dgm:pt modelId="{2AA2AAA3-CC16-495F-A69F-15285CB2C9E8}" type="pres">
      <dgm:prSet presAssocID="{1D79A0D2-B0BE-47FA-9F96-94C59A228B71}" presName="linNode" presStyleCnt="0"/>
      <dgm:spPr/>
    </dgm:pt>
    <dgm:pt modelId="{9D78C6C1-FE32-4B75-82D0-3CE50385D285}" type="pres">
      <dgm:prSet presAssocID="{1D79A0D2-B0BE-47FA-9F96-94C59A228B71}" presName="parentText" presStyleLbl="node1" presStyleIdx="2" presStyleCnt="8">
        <dgm:presLayoutVars>
          <dgm:chMax val="1"/>
          <dgm:bulletEnabled val="1"/>
        </dgm:presLayoutVars>
      </dgm:prSet>
      <dgm:spPr/>
    </dgm:pt>
    <dgm:pt modelId="{587C6D60-FC15-4539-897F-1A137503C7B2}" type="pres">
      <dgm:prSet presAssocID="{1D79A0D2-B0BE-47FA-9F96-94C59A228B71}" presName="descendantText" presStyleLbl="alignAccFollowNode1" presStyleIdx="2" presStyleCnt="8">
        <dgm:presLayoutVars>
          <dgm:bulletEnabled val="1"/>
        </dgm:presLayoutVars>
      </dgm:prSet>
      <dgm:spPr/>
    </dgm:pt>
    <dgm:pt modelId="{95D196BA-07B8-4E9C-A098-71DB2B05BAE5}" type="pres">
      <dgm:prSet presAssocID="{0C55BFEB-7B47-4A4C-A568-22F32BFB7369}" presName="sp" presStyleCnt="0"/>
      <dgm:spPr/>
    </dgm:pt>
    <dgm:pt modelId="{55D6CE9E-1D78-42AF-B4A0-0619D0DEAECD}" type="pres">
      <dgm:prSet presAssocID="{298F7AF2-9C87-4D50-8EF6-9D9C24A099E4}" presName="linNode" presStyleCnt="0"/>
      <dgm:spPr/>
    </dgm:pt>
    <dgm:pt modelId="{B282987B-AD93-4C3C-B58D-0418366BCC07}" type="pres">
      <dgm:prSet presAssocID="{298F7AF2-9C87-4D50-8EF6-9D9C24A099E4}" presName="parentText" presStyleLbl="node1" presStyleIdx="3" presStyleCnt="8" custLinFactNeighborX="-834" custLinFactNeighborY="-5565">
        <dgm:presLayoutVars>
          <dgm:chMax val="1"/>
          <dgm:bulletEnabled val="1"/>
        </dgm:presLayoutVars>
      </dgm:prSet>
      <dgm:spPr/>
    </dgm:pt>
    <dgm:pt modelId="{15E56370-0D5F-4D3A-8024-43404F01A98B}" type="pres">
      <dgm:prSet presAssocID="{298F7AF2-9C87-4D50-8EF6-9D9C24A099E4}" presName="descendantText" presStyleLbl="alignAccFollowNode1" presStyleIdx="3" presStyleCnt="8">
        <dgm:presLayoutVars>
          <dgm:bulletEnabled val="1"/>
        </dgm:presLayoutVars>
      </dgm:prSet>
      <dgm:spPr/>
    </dgm:pt>
    <dgm:pt modelId="{C8640EB6-E2E5-49CE-8CCE-A31585A5F0C7}" type="pres">
      <dgm:prSet presAssocID="{7352339C-BFC5-4F11-804F-DF6C9CC718A4}" presName="sp" presStyleCnt="0"/>
      <dgm:spPr/>
    </dgm:pt>
    <dgm:pt modelId="{7335B3FA-BE22-4371-B680-7788506DDC1D}" type="pres">
      <dgm:prSet presAssocID="{9D66A3AD-DD6A-45A5-84EE-2157863D68E5}" presName="linNode" presStyleCnt="0"/>
      <dgm:spPr/>
    </dgm:pt>
    <dgm:pt modelId="{C9BC10FD-7990-45AD-989F-375959EA926C}" type="pres">
      <dgm:prSet presAssocID="{9D66A3AD-DD6A-45A5-84EE-2157863D68E5}" presName="parentText" presStyleLbl="node1" presStyleIdx="4" presStyleCnt="8">
        <dgm:presLayoutVars>
          <dgm:chMax val="1"/>
          <dgm:bulletEnabled val="1"/>
        </dgm:presLayoutVars>
      </dgm:prSet>
      <dgm:spPr/>
    </dgm:pt>
    <dgm:pt modelId="{75F219F8-C370-4C4C-A1D3-826344154528}" type="pres">
      <dgm:prSet presAssocID="{9D66A3AD-DD6A-45A5-84EE-2157863D68E5}" presName="descendantText" presStyleLbl="alignAccFollowNode1" presStyleIdx="4" presStyleCnt="8">
        <dgm:presLayoutVars>
          <dgm:bulletEnabled val="1"/>
        </dgm:presLayoutVars>
      </dgm:prSet>
      <dgm:spPr/>
    </dgm:pt>
    <dgm:pt modelId="{1C539C30-6883-44A8-8FCB-508C47283B3B}" type="pres">
      <dgm:prSet presAssocID="{073F7A43-C244-420C-A397-F5454F72A951}" presName="sp" presStyleCnt="0"/>
      <dgm:spPr/>
    </dgm:pt>
    <dgm:pt modelId="{D07D46C9-E130-4D93-89BC-E8D6B6198E7C}" type="pres">
      <dgm:prSet presAssocID="{B0BF08E5-C957-43CC-B0FE-2F52FD0FB146}" presName="linNode" presStyleCnt="0"/>
      <dgm:spPr/>
    </dgm:pt>
    <dgm:pt modelId="{0D9A18C0-E405-433E-BC83-931A8BB84DB5}" type="pres">
      <dgm:prSet presAssocID="{B0BF08E5-C957-43CC-B0FE-2F52FD0FB146}" presName="parentText" presStyleLbl="node1" presStyleIdx="5" presStyleCnt="8">
        <dgm:presLayoutVars>
          <dgm:chMax val="1"/>
          <dgm:bulletEnabled val="1"/>
        </dgm:presLayoutVars>
      </dgm:prSet>
      <dgm:spPr/>
    </dgm:pt>
    <dgm:pt modelId="{3F9BA663-EB8B-4E53-96A1-E3AC2E1E8B44}" type="pres">
      <dgm:prSet presAssocID="{B0BF08E5-C957-43CC-B0FE-2F52FD0FB146}" presName="descendantText" presStyleLbl="alignAccFollowNode1" presStyleIdx="5" presStyleCnt="8">
        <dgm:presLayoutVars>
          <dgm:bulletEnabled val="1"/>
        </dgm:presLayoutVars>
      </dgm:prSet>
      <dgm:spPr/>
    </dgm:pt>
    <dgm:pt modelId="{6314AE1F-3DF7-4C23-BCEB-38720337B899}" type="pres">
      <dgm:prSet presAssocID="{30A91677-21A7-40E5-8EAA-2CBC2B796707}" presName="sp" presStyleCnt="0"/>
      <dgm:spPr/>
    </dgm:pt>
    <dgm:pt modelId="{1BA6EA19-344C-4D5A-9E72-7AAE26EA8853}" type="pres">
      <dgm:prSet presAssocID="{A6A89D67-BC21-41D1-BE45-4E5999A6FE3F}" presName="linNode" presStyleCnt="0"/>
      <dgm:spPr/>
    </dgm:pt>
    <dgm:pt modelId="{396DAE04-7A5F-4EFC-BF6B-6E623FEB78F9}" type="pres">
      <dgm:prSet presAssocID="{A6A89D67-BC21-41D1-BE45-4E5999A6FE3F}" presName="parentText" presStyleLbl="node1" presStyleIdx="6" presStyleCnt="8">
        <dgm:presLayoutVars>
          <dgm:chMax val="1"/>
          <dgm:bulletEnabled val="1"/>
        </dgm:presLayoutVars>
      </dgm:prSet>
      <dgm:spPr/>
    </dgm:pt>
    <dgm:pt modelId="{80BB1B70-25C8-41CD-B64E-3F2EB6B58EF5}" type="pres">
      <dgm:prSet presAssocID="{A6A89D67-BC21-41D1-BE45-4E5999A6FE3F}" presName="descendantText" presStyleLbl="alignAccFollowNode1" presStyleIdx="6" presStyleCnt="8">
        <dgm:presLayoutVars>
          <dgm:bulletEnabled val="1"/>
        </dgm:presLayoutVars>
      </dgm:prSet>
      <dgm:spPr/>
    </dgm:pt>
    <dgm:pt modelId="{0932AC43-314F-45CA-911F-FE8534623D76}" type="pres">
      <dgm:prSet presAssocID="{EC423D17-E610-4A32-82C0-3048C7BC127B}" presName="sp" presStyleCnt="0"/>
      <dgm:spPr/>
    </dgm:pt>
    <dgm:pt modelId="{51B13F8D-AB0B-4FEF-BAE5-9A708C5516AD}" type="pres">
      <dgm:prSet presAssocID="{2BB8B5DC-89AB-4CD7-AF40-783E150B7E81}" presName="linNode" presStyleCnt="0"/>
      <dgm:spPr/>
    </dgm:pt>
    <dgm:pt modelId="{0618857E-B1DC-4C24-B505-B655B9A11B04}" type="pres">
      <dgm:prSet presAssocID="{2BB8B5DC-89AB-4CD7-AF40-783E150B7E81}" presName="parentText" presStyleLbl="node1" presStyleIdx="7" presStyleCnt="8">
        <dgm:presLayoutVars>
          <dgm:chMax val="1"/>
          <dgm:bulletEnabled val="1"/>
        </dgm:presLayoutVars>
      </dgm:prSet>
      <dgm:spPr/>
    </dgm:pt>
    <dgm:pt modelId="{04FB6B85-BDB6-44D7-AE2D-ECD7F48184B7}" type="pres">
      <dgm:prSet presAssocID="{2BB8B5DC-89AB-4CD7-AF40-783E150B7E81}" presName="descendantText" presStyleLbl="alignAccFollowNode1" presStyleIdx="7" presStyleCnt="8">
        <dgm:presLayoutVars>
          <dgm:bulletEnabled val="1"/>
        </dgm:presLayoutVars>
      </dgm:prSet>
      <dgm:spPr/>
    </dgm:pt>
  </dgm:ptLst>
  <dgm:cxnLst>
    <dgm:cxn modelId="{FE3CEB03-8596-4A4A-B0B9-45A5576BEAE3}" type="presOf" srcId="{B0BF08E5-C957-43CC-B0FE-2F52FD0FB146}" destId="{0D9A18C0-E405-433E-BC83-931A8BB84DB5}" srcOrd="0" destOrd="0" presId="urn:microsoft.com/office/officeart/2005/8/layout/vList5"/>
    <dgm:cxn modelId="{753E8809-288D-423C-99F6-71BD84470E38}" srcId="{06B5D1BA-5373-4FA6-A582-B9B3BD59C7C0}" destId="{2F7C31A0-D138-479B-A7C8-C70125E471C5}" srcOrd="1" destOrd="0" parTransId="{1B6CC3AC-7A5C-4D17-B077-582BDD183B3B}" sibTransId="{9812EE04-A528-42A8-A52D-9615364F5CBE}"/>
    <dgm:cxn modelId="{1260B00A-F4B5-4118-814E-3C7B7847B295}" type="presOf" srcId="{D2E3CF24-7373-4B08-AF85-BE19BA98AA93}" destId="{587C6D60-FC15-4539-897F-1A137503C7B2}" srcOrd="0" destOrd="0" presId="urn:microsoft.com/office/officeart/2005/8/layout/vList5"/>
    <dgm:cxn modelId="{3F6CBC1E-2E78-4433-9E22-D6A6ECA4C479}" type="presOf" srcId="{2BB8B5DC-89AB-4CD7-AF40-783E150B7E81}" destId="{0618857E-B1DC-4C24-B505-B655B9A11B04}" srcOrd="0" destOrd="0" presId="urn:microsoft.com/office/officeart/2005/8/layout/vList5"/>
    <dgm:cxn modelId="{3DCA0B1F-6907-4FB1-A728-BBD0A868FE37}" srcId="{2F7C31A0-D138-479B-A7C8-C70125E471C5}" destId="{BFDC3061-528A-4FEA-9A91-2063CB843F9B}" srcOrd="0" destOrd="0" parTransId="{0F706F2D-B04E-478F-A0D9-F3B94C70E0E2}" sibTransId="{95008D45-CA4A-47F9-BD8E-F149C5CFD312}"/>
    <dgm:cxn modelId="{9B3BA022-055A-46D6-A819-A60090B902BF}" srcId="{FE7AF59C-5847-4BC0-9283-C49D4CBCC624}" destId="{DC43C323-5080-42BA-8B02-0E24C7E68E9A}" srcOrd="1" destOrd="0" parTransId="{EC7C7390-3E29-4F1C-9F35-F1B3AB246883}" sibTransId="{E036467E-E40C-404B-9AFC-DE5E462562A9}"/>
    <dgm:cxn modelId="{228BEC35-8FBE-44FA-8286-B7FA7253D05D}" type="presOf" srcId="{298F7AF2-9C87-4D50-8EF6-9D9C24A099E4}" destId="{B282987B-AD93-4C3C-B58D-0418366BCC07}" srcOrd="0" destOrd="0" presId="urn:microsoft.com/office/officeart/2005/8/layout/vList5"/>
    <dgm:cxn modelId="{C3AE8D3E-C498-4E6C-A941-898003E27D57}" srcId="{06B5D1BA-5373-4FA6-A582-B9B3BD59C7C0}" destId="{2BB8B5DC-89AB-4CD7-AF40-783E150B7E81}" srcOrd="7" destOrd="0" parTransId="{07F86AB2-AB9C-4E0E-A60C-2AAB137D1266}" sibTransId="{9AA2FB56-F0FA-45B6-92A0-A9A185219CB3}"/>
    <dgm:cxn modelId="{A56F905E-28F9-4E8F-AB62-800D3FE2519E}" type="presOf" srcId="{FE7AF59C-5847-4BC0-9283-C49D4CBCC624}" destId="{16639634-6950-4C2F-A766-CA534DDF691F}" srcOrd="0" destOrd="0" presId="urn:microsoft.com/office/officeart/2005/8/layout/vList5"/>
    <dgm:cxn modelId="{192A1A41-00DD-45A9-9CA5-F50F31E1560A}" srcId="{298F7AF2-9C87-4D50-8EF6-9D9C24A099E4}" destId="{CA088745-4EF1-48FD-8B23-7A0B5265B346}" srcOrd="0" destOrd="0" parTransId="{82708A00-6936-4898-8B81-2FD43163E41F}" sibTransId="{580A938F-AA70-4F9B-AAAD-CEB7DE12C831}"/>
    <dgm:cxn modelId="{85B3CA45-D923-43BA-B398-3FAE8FD31A4F}" srcId="{FE7AF59C-5847-4BC0-9283-C49D4CBCC624}" destId="{6DDD8EB0-892B-4051-8D46-0DBDF2380AB3}" srcOrd="0" destOrd="0" parTransId="{843559F4-6BE9-4E74-9920-4324585AB499}" sibTransId="{79979419-29F3-4820-B456-0F4B0C672334}"/>
    <dgm:cxn modelId="{1EBDEC6C-A713-4537-B25E-FC037166C73B}" srcId="{06B5D1BA-5373-4FA6-A582-B9B3BD59C7C0}" destId="{A6A89D67-BC21-41D1-BE45-4E5999A6FE3F}" srcOrd="6" destOrd="0" parTransId="{7C722592-735F-4555-B3DA-9482DE78DA47}" sibTransId="{EC423D17-E610-4A32-82C0-3048C7BC127B}"/>
    <dgm:cxn modelId="{2842D04E-678B-434B-9176-50F8676B826E}" srcId="{06B5D1BA-5373-4FA6-A582-B9B3BD59C7C0}" destId="{1D79A0D2-B0BE-47FA-9F96-94C59A228B71}" srcOrd="2" destOrd="0" parTransId="{68686BEB-22C9-4EF9-9B41-F01FE5819129}" sibTransId="{0C55BFEB-7B47-4A4C-A568-22F32BFB7369}"/>
    <dgm:cxn modelId="{BF1DF14E-757E-40FF-B581-1B7CDFEB4569}" type="presOf" srcId="{44CFA253-4724-49E6-BE38-88DC00B458C9}" destId="{3F9BA663-EB8B-4E53-96A1-E3AC2E1E8B44}" srcOrd="0" destOrd="0" presId="urn:microsoft.com/office/officeart/2005/8/layout/vList5"/>
    <dgm:cxn modelId="{8D05366F-EB5C-474C-AD3F-92C09A21B7E2}" type="presOf" srcId="{CA088745-4EF1-48FD-8B23-7A0B5265B346}" destId="{15E56370-0D5F-4D3A-8024-43404F01A98B}" srcOrd="0" destOrd="0" presId="urn:microsoft.com/office/officeart/2005/8/layout/vList5"/>
    <dgm:cxn modelId="{DB67F24F-890C-49A9-935F-A8AB49768798}" type="presOf" srcId="{DC43C323-5080-42BA-8B02-0E24C7E68E9A}" destId="{5E0B6C18-27ED-4D04-8973-9F98C518DB52}" srcOrd="0" destOrd="1" presId="urn:microsoft.com/office/officeart/2005/8/layout/vList5"/>
    <dgm:cxn modelId="{F8ABEB56-A2D6-437E-B5AA-62E722E98BEE}" type="presOf" srcId="{F7EB22B4-B09E-4C15-93DD-BFFDDE9D1265}" destId="{80BB1B70-25C8-41CD-B64E-3F2EB6B58EF5}" srcOrd="0" destOrd="0" presId="urn:microsoft.com/office/officeart/2005/8/layout/vList5"/>
    <dgm:cxn modelId="{6F8C277D-DA89-4996-8D03-CD4AC9CD1905}" srcId="{1D79A0D2-B0BE-47FA-9F96-94C59A228B71}" destId="{D2E3CF24-7373-4B08-AF85-BE19BA98AA93}" srcOrd="0" destOrd="0" parTransId="{70338A64-62AA-40AD-8FD7-F307344C4A4F}" sibTransId="{DA7B5E84-49C3-4C7E-A9A2-AF4308BC8A3A}"/>
    <dgm:cxn modelId="{04DC9485-290C-4714-B350-BF3C1080112B}" type="presOf" srcId="{2F7C31A0-D138-479B-A7C8-C70125E471C5}" destId="{EE558562-D10E-4A3A-B956-298AA21F7E67}" srcOrd="0" destOrd="0" presId="urn:microsoft.com/office/officeart/2005/8/layout/vList5"/>
    <dgm:cxn modelId="{C392CD92-52C9-40AC-9983-0CECDFB165AB}" srcId="{9D66A3AD-DD6A-45A5-84EE-2157863D68E5}" destId="{FB0354E8-5B9C-41CB-A19C-BEFE53025910}" srcOrd="0" destOrd="0" parTransId="{6C013460-6C08-4F07-A48D-BB1E23224F28}" sibTransId="{7EB3B369-F237-4581-BB88-40C3296CD754}"/>
    <dgm:cxn modelId="{30906093-4AB3-43A2-A9DA-646B2B27B421}" srcId="{06B5D1BA-5373-4FA6-A582-B9B3BD59C7C0}" destId="{B0BF08E5-C957-43CC-B0FE-2F52FD0FB146}" srcOrd="5" destOrd="0" parTransId="{10584485-3D56-4E38-990A-29A1B591AF80}" sibTransId="{30A91677-21A7-40E5-8EAA-2CBC2B796707}"/>
    <dgm:cxn modelId="{DB7E8795-B348-46E3-8E3D-4622E498E0F9}" srcId="{06B5D1BA-5373-4FA6-A582-B9B3BD59C7C0}" destId="{298F7AF2-9C87-4D50-8EF6-9D9C24A099E4}" srcOrd="3" destOrd="0" parTransId="{7BDE317E-5573-4A4E-B306-B363032B9685}" sibTransId="{7352339C-BFC5-4F11-804F-DF6C9CC718A4}"/>
    <dgm:cxn modelId="{D798BD9B-5D87-443B-B116-5AB22093C2E4}" type="presOf" srcId="{FB0354E8-5B9C-41CB-A19C-BEFE53025910}" destId="{75F219F8-C370-4C4C-A1D3-826344154528}" srcOrd="0" destOrd="0" presId="urn:microsoft.com/office/officeart/2005/8/layout/vList5"/>
    <dgm:cxn modelId="{1EFF1BA7-37AB-42F1-8FAE-56B23763056D}" srcId="{2BB8B5DC-89AB-4CD7-AF40-783E150B7E81}" destId="{1167D1D2-97A3-4349-8794-A6EB2707C0E6}" srcOrd="1" destOrd="0" parTransId="{A5B70D58-C4EA-47AA-A74E-538217513199}" sibTransId="{45074B8A-D929-4B87-9CD9-47E6831F3385}"/>
    <dgm:cxn modelId="{B104D4B7-0FA6-4210-86C2-EA174782FAB1}" type="presOf" srcId="{1D79A0D2-B0BE-47FA-9F96-94C59A228B71}" destId="{9D78C6C1-FE32-4B75-82D0-3CE50385D285}" srcOrd="0" destOrd="0" presId="urn:microsoft.com/office/officeart/2005/8/layout/vList5"/>
    <dgm:cxn modelId="{B55D88C5-DFA5-4210-84A5-38B12F8E6027}" type="presOf" srcId="{6DDD8EB0-892B-4051-8D46-0DBDF2380AB3}" destId="{5E0B6C18-27ED-4D04-8973-9F98C518DB52}" srcOrd="0" destOrd="0" presId="urn:microsoft.com/office/officeart/2005/8/layout/vList5"/>
    <dgm:cxn modelId="{B38F9BDB-D24D-4B1D-B108-9ABB150A7145}" srcId="{06B5D1BA-5373-4FA6-A582-B9B3BD59C7C0}" destId="{FE7AF59C-5847-4BC0-9283-C49D4CBCC624}" srcOrd="0" destOrd="0" parTransId="{16DE7C1C-146D-4539-81A0-F65D58CB2CE9}" sibTransId="{642C4C27-F180-4FDA-9885-EB9448AB1973}"/>
    <dgm:cxn modelId="{D4BA46DF-0656-4E06-B437-652925337184}" srcId="{2BB8B5DC-89AB-4CD7-AF40-783E150B7E81}" destId="{32B32132-8283-446B-9055-8D7052CF4ED4}" srcOrd="0" destOrd="0" parTransId="{3E246693-309C-4FDF-964B-8055B62B05FD}" sibTransId="{0346F821-0202-4476-BFA3-445637BF9DB9}"/>
    <dgm:cxn modelId="{22D97DDF-9FB1-4D84-A56F-CAA65D64B118}" type="presOf" srcId="{9D66A3AD-DD6A-45A5-84EE-2157863D68E5}" destId="{C9BC10FD-7990-45AD-989F-375959EA926C}" srcOrd="0" destOrd="0" presId="urn:microsoft.com/office/officeart/2005/8/layout/vList5"/>
    <dgm:cxn modelId="{AA3B6FE6-1F80-4D76-80C4-4874572205CA}" srcId="{A6A89D67-BC21-41D1-BE45-4E5999A6FE3F}" destId="{F7EB22B4-B09E-4C15-93DD-BFFDDE9D1265}" srcOrd="0" destOrd="0" parTransId="{C5BCCF3B-868D-4696-9AEC-3BD2D44CE040}" sibTransId="{50E6A336-28E2-4E1D-BC69-6FF1119FC5C5}"/>
    <dgm:cxn modelId="{E1FBF4E7-7375-4310-9BDA-451ADC1E0C22}" srcId="{B0BF08E5-C957-43CC-B0FE-2F52FD0FB146}" destId="{44CFA253-4724-49E6-BE38-88DC00B458C9}" srcOrd="0" destOrd="0" parTransId="{713D9FD5-0522-4BEA-BF10-B5D32FF45BE8}" sibTransId="{25D626E1-3186-41DB-A3E5-3D376A971201}"/>
    <dgm:cxn modelId="{1AB385E8-60AE-4FFA-828F-F43E092F902C}" type="presOf" srcId="{32B32132-8283-446B-9055-8D7052CF4ED4}" destId="{04FB6B85-BDB6-44D7-AE2D-ECD7F48184B7}" srcOrd="0" destOrd="0" presId="urn:microsoft.com/office/officeart/2005/8/layout/vList5"/>
    <dgm:cxn modelId="{A4D9CCE9-812A-496F-835C-93515F8B1568}" type="presOf" srcId="{BFDC3061-528A-4FEA-9A91-2063CB843F9B}" destId="{5D3FBF4B-A63B-4068-A0A9-87A2D137AF04}" srcOrd="0" destOrd="0" presId="urn:microsoft.com/office/officeart/2005/8/layout/vList5"/>
    <dgm:cxn modelId="{7221DCFB-5B4B-41C8-8270-51F33A1B861B}" type="presOf" srcId="{A6A89D67-BC21-41D1-BE45-4E5999A6FE3F}" destId="{396DAE04-7A5F-4EFC-BF6B-6E623FEB78F9}" srcOrd="0" destOrd="0" presId="urn:microsoft.com/office/officeart/2005/8/layout/vList5"/>
    <dgm:cxn modelId="{E0B72EFC-2012-4F89-A87E-4402341F4A7C}" type="presOf" srcId="{06B5D1BA-5373-4FA6-A582-B9B3BD59C7C0}" destId="{869A9AF4-1203-4234-ABCD-A9F7385374B8}" srcOrd="0" destOrd="0" presId="urn:microsoft.com/office/officeart/2005/8/layout/vList5"/>
    <dgm:cxn modelId="{C21817FE-5D32-407B-B901-01A7D6D66DD6}" type="presOf" srcId="{1167D1D2-97A3-4349-8794-A6EB2707C0E6}" destId="{04FB6B85-BDB6-44D7-AE2D-ECD7F48184B7}" srcOrd="0" destOrd="1" presId="urn:microsoft.com/office/officeart/2005/8/layout/vList5"/>
    <dgm:cxn modelId="{827B87FE-F7B8-4B3E-9FBE-597C8AB14E4A}" srcId="{06B5D1BA-5373-4FA6-A582-B9B3BD59C7C0}" destId="{9D66A3AD-DD6A-45A5-84EE-2157863D68E5}" srcOrd="4" destOrd="0" parTransId="{F0D38848-8880-4E1E-9448-872E1610416E}" sibTransId="{073F7A43-C244-420C-A397-F5454F72A951}"/>
    <dgm:cxn modelId="{4546436D-A18E-4528-9648-7A96C879D6AE}" type="presParOf" srcId="{869A9AF4-1203-4234-ABCD-A9F7385374B8}" destId="{C942D8D6-5B6D-4D53-B2E1-AAF512B5583B}" srcOrd="0" destOrd="0" presId="urn:microsoft.com/office/officeart/2005/8/layout/vList5"/>
    <dgm:cxn modelId="{4748AA43-AA6C-4C74-A288-943126BF879F}" type="presParOf" srcId="{C942D8D6-5B6D-4D53-B2E1-AAF512B5583B}" destId="{16639634-6950-4C2F-A766-CA534DDF691F}" srcOrd="0" destOrd="0" presId="urn:microsoft.com/office/officeart/2005/8/layout/vList5"/>
    <dgm:cxn modelId="{100895D0-5091-4DA1-968B-3C93ADB7B668}" type="presParOf" srcId="{C942D8D6-5B6D-4D53-B2E1-AAF512B5583B}" destId="{5E0B6C18-27ED-4D04-8973-9F98C518DB52}" srcOrd="1" destOrd="0" presId="urn:microsoft.com/office/officeart/2005/8/layout/vList5"/>
    <dgm:cxn modelId="{79AC05D0-63C4-48ED-A037-9D6983DDB396}" type="presParOf" srcId="{869A9AF4-1203-4234-ABCD-A9F7385374B8}" destId="{89DE0783-675D-4BC9-ABC9-73B50010A705}" srcOrd="1" destOrd="0" presId="urn:microsoft.com/office/officeart/2005/8/layout/vList5"/>
    <dgm:cxn modelId="{D4798BD4-BDD7-4B0E-BB0F-04DD7D0F6B33}" type="presParOf" srcId="{869A9AF4-1203-4234-ABCD-A9F7385374B8}" destId="{BC534A6D-0103-4092-91BB-68B79B9958D5}" srcOrd="2" destOrd="0" presId="urn:microsoft.com/office/officeart/2005/8/layout/vList5"/>
    <dgm:cxn modelId="{25922567-1B40-43CF-8938-AE635C357F23}" type="presParOf" srcId="{BC534A6D-0103-4092-91BB-68B79B9958D5}" destId="{EE558562-D10E-4A3A-B956-298AA21F7E67}" srcOrd="0" destOrd="0" presId="urn:microsoft.com/office/officeart/2005/8/layout/vList5"/>
    <dgm:cxn modelId="{81E3827F-460E-4C35-8971-A9E5E7E9B358}" type="presParOf" srcId="{BC534A6D-0103-4092-91BB-68B79B9958D5}" destId="{5D3FBF4B-A63B-4068-A0A9-87A2D137AF04}" srcOrd="1" destOrd="0" presId="urn:microsoft.com/office/officeart/2005/8/layout/vList5"/>
    <dgm:cxn modelId="{DF753EEA-8DF1-497B-B013-68CAF9D786CD}" type="presParOf" srcId="{869A9AF4-1203-4234-ABCD-A9F7385374B8}" destId="{8A025477-3558-40CF-8DE4-AF565C6124D4}" srcOrd="3" destOrd="0" presId="urn:microsoft.com/office/officeart/2005/8/layout/vList5"/>
    <dgm:cxn modelId="{5D459D7D-689D-42CD-A746-1F8FD12B90BA}" type="presParOf" srcId="{869A9AF4-1203-4234-ABCD-A9F7385374B8}" destId="{2AA2AAA3-CC16-495F-A69F-15285CB2C9E8}" srcOrd="4" destOrd="0" presId="urn:microsoft.com/office/officeart/2005/8/layout/vList5"/>
    <dgm:cxn modelId="{7E5F91AE-EC98-40F5-8B68-76753759BB94}" type="presParOf" srcId="{2AA2AAA3-CC16-495F-A69F-15285CB2C9E8}" destId="{9D78C6C1-FE32-4B75-82D0-3CE50385D285}" srcOrd="0" destOrd="0" presId="urn:microsoft.com/office/officeart/2005/8/layout/vList5"/>
    <dgm:cxn modelId="{BFF2AB1D-03E8-41D8-90EF-B63EDE6FCB27}" type="presParOf" srcId="{2AA2AAA3-CC16-495F-A69F-15285CB2C9E8}" destId="{587C6D60-FC15-4539-897F-1A137503C7B2}" srcOrd="1" destOrd="0" presId="urn:microsoft.com/office/officeart/2005/8/layout/vList5"/>
    <dgm:cxn modelId="{4640428A-8534-414C-87CF-A85AFA98D860}" type="presParOf" srcId="{869A9AF4-1203-4234-ABCD-A9F7385374B8}" destId="{95D196BA-07B8-4E9C-A098-71DB2B05BAE5}" srcOrd="5" destOrd="0" presId="urn:microsoft.com/office/officeart/2005/8/layout/vList5"/>
    <dgm:cxn modelId="{A3F6D061-1214-47B0-8759-DC5DAA7EAEEF}" type="presParOf" srcId="{869A9AF4-1203-4234-ABCD-A9F7385374B8}" destId="{55D6CE9E-1D78-42AF-B4A0-0619D0DEAECD}" srcOrd="6" destOrd="0" presId="urn:microsoft.com/office/officeart/2005/8/layout/vList5"/>
    <dgm:cxn modelId="{19E39BA5-3770-489B-91BB-907A384D2291}" type="presParOf" srcId="{55D6CE9E-1D78-42AF-B4A0-0619D0DEAECD}" destId="{B282987B-AD93-4C3C-B58D-0418366BCC07}" srcOrd="0" destOrd="0" presId="urn:microsoft.com/office/officeart/2005/8/layout/vList5"/>
    <dgm:cxn modelId="{73DE59C0-C97E-4411-BA5B-0B10703181E6}" type="presParOf" srcId="{55D6CE9E-1D78-42AF-B4A0-0619D0DEAECD}" destId="{15E56370-0D5F-4D3A-8024-43404F01A98B}" srcOrd="1" destOrd="0" presId="urn:microsoft.com/office/officeart/2005/8/layout/vList5"/>
    <dgm:cxn modelId="{43419A92-E8DE-4D5E-AB1D-C48848564191}" type="presParOf" srcId="{869A9AF4-1203-4234-ABCD-A9F7385374B8}" destId="{C8640EB6-E2E5-49CE-8CCE-A31585A5F0C7}" srcOrd="7" destOrd="0" presId="urn:microsoft.com/office/officeart/2005/8/layout/vList5"/>
    <dgm:cxn modelId="{CF24A9DB-660C-4EE9-964F-21862B8A5483}" type="presParOf" srcId="{869A9AF4-1203-4234-ABCD-A9F7385374B8}" destId="{7335B3FA-BE22-4371-B680-7788506DDC1D}" srcOrd="8" destOrd="0" presId="urn:microsoft.com/office/officeart/2005/8/layout/vList5"/>
    <dgm:cxn modelId="{2C1EFB17-38C7-4CE0-A080-177DB88D802D}" type="presParOf" srcId="{7335B3FA-BE22-4371-B680-7788506DDC1D}" destId="{C9BC10FD-7990-45AD-989F-375959EA926C}" srcOrd="0" destOrd="0" presId="urn:microsoft.com/office/officeart/2005/8/layout/vList5"/>
    <dgm:cxn modelId="{CDCE0175-F8B4-43BD-A329-7F7EDF68183C}" type="presParOf" srcId="{7335B3FA-BE22-4371-B680-7788506DDC1D}" destId="{75F219F8-C370-4C4C-A1D3-826344154528}" srcOrd="1" destOrd="0" presId="urn:microsoft.com/office/officeart/2005/8/layout/vList5"/>
    <dgm:cxn modelId="{0DBAB660-B1EE-4876-84D4-71FB6BD68493}" type="presParOf" srcId="{869A9AF4-1203-4234-ABCD-A9F7385374B8}" destId="{1C539C30-6883-44A8-8FCB-508C47283B3B}" srcOrd="9" destOrd="0" presId="urn:microsoft.com/office/officeart/2005/8/layout/vList5"/>
    <dgm:cxn modelId="{7D6A701C-FB79-4180-AF01-A39A62D886FA}" type="presParOf" srcId="{869A9AF4-1203-4234-ABCD-A9F7385374B8}" destId="{D07D46C9-E130-4D93-89BC-E8D6B6198E7C}" srcOrd="10" destOrd="0" presId="urn:microsoft.com/office/officeart/2005/8/layout/vList5"/>
    <dgm:cxn modelId="{7C1C7186-0F8B-48E1-9237-1F6C41AE5264}" type="presParOf" srcId="{D07D46C9-E130-4D93-89BC-E8D6B6198E7C}" destId="{0D9A18C0-E405-433E-BC83-931A8BB84DB5}" srcOrd="0" destOrd="0" presId="urn:microsoft.com/office/officeart/2005/8/layout/vList5"/>
    <dgm:cxn modelId="{2DEDF294-C674-42B7-BF0F-78168F7BDE29}" type="presParOf" srcId="{D07D46C9-E130-4D93-89BC-E8D6B6198E7C}" destId="{3F9BA663-EB8B-4E53-96A1-E3AC2E1E8B44}" srcOrd="1" destOrd="0" presId="urn:microsoft.com/office/officeart/2005/8/layout/vList5"/>
    <dgm:cxn modelId="{36B05A2A-CFD5-40BE-ABC0-71281C0CA6AD}" type="presParOf" srcId="{869A9AF4-1203-4234-ABCD-A9F7385374B8}" destId="{6314AE1F-3DF7-4C23-BCEB-38720337B899}" srcOrd="11" destOrd="0" presId="urn:microsoft.com/office/officeart/2005/8/layout/vList5"/>
    <dgm:cxn modelId="{CD8C6A42-3D95-4EB9-86CA-B5BBC5C96E81}" type="presParOf" srcId="{869A9AF4-1203-4234-ABCD-A9F7385374B8}" destId="{1BA6EA19-344C-4D5A-9E72-7AAE26EA8853}" srcOrd="12" destOrd="0" presId="urn:microsoft.com/office/officeart/2005/8/layout/vList5"/>
    <dgm:cxn modelId="{4687FE42-A4CF-409C-873D-043129821C7E}" type="presParOf" srcId="{1BA6EA19-344C-4D5A-9E72-7AAE26EA8853}" destId="{396DAE04-7A5F-4EFC-BF6B-6E623FEB78F9}" srcOrd="0" destOrd="0" presId="urn:microsoft.com/office/officeart/2005/8/layout/vList5"/>
    <dgm:cxn modelId="{CD41EEBD-0306-435C-8199-E11AEBE62B85}" type="presParOf" srcId="{1BA6EA19-344C-4D5A-9E72-7AAE26EA8853}" destId="{80BB1B70-25C8-41CD-B64E-3F2EB6B58EF5}" srcOrd="1" destOrd="0" presId="urn:microsoft.com/office/officeart/2005/8/layout/vList5"/>
    <dgm:cxn modelId="{B4F27ADC-0201-4C9C-8BE0-2A2AB9E7693D}" type="presParOf" srcId="{869A9AF4-1203-4234-ABCD-A9F7385374B8}" destId="{0932AC43-314F-45CA-911F-FE8534623D76}" srcOrd="13" destOrd="0" presId="urn:microsoft.com/office/officeart/2005/8/layout/vList5"/>
    <dgm:cxn modelId="{B8AC7F20-94A3-49AC-B308-F5AE2DD9759C}" type="presParOf" srcId="{869A9AF4-1203-4234-ABCD-A9F7385374B8}" destId="{51B13F8D-AB0B-4FEF-BAE5-9A708C5516AD}" srcOrd="14" destOrd="0" presId="urn:microsoft.com/office/officeart/2005/8/layout/vList5"/>
    <dgm:cxn modelId="{F760057D-8962-4E80-9AF4-9C68BAD8CBA6}" type="presParOf" srcId="{51B13F8D-AB0B-4FEF-BAE5-9A708C5516AD}" destId="{0618857E-B1DC-4C24-B505-B655B9A11B04}" srcOrd="0" destOrd="0" presId="urn:microsoft.com/office/officeart/2005/8/layout/vList5"/>
    <dgm:cxn modelId="{794B7742-3FB5-4A1D-894E-B6F9115EDF65}" type="presParOf" srcId="{51B13F8D-AB0B-4FEF-BAE5-9A708C5516AD}" destId="{04FB6B85-BDB6-44D7-AE2D-ECD7F48184B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883D5ED-C8F2-4BBB-93DB-494A77A952EA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2679FF66-910D-4FBB-843C-8C33F384BCEA}">
      <dgm:prSet phldrT="[Текст]"/>
      <dgm:spPr/>
      <dgm:t>
        <a:bodyPr/>
        <a:lstStyle/>
        <a:p>
          <a:r>
            <a:rPr lang="kk-KZ" dirty="0"/>
            <a:t>Психолог (опрашивающий) - </a:t>
          </a:r>
          <a:r>
            <a:rPr lang="ru-RU" dirty="0"/>
            <a:t>носитель исследовательской задачи и цели</a:t>
          </a:r>
          <a:endParaRPr lang="ru-KZ" dirty="0"/>
        </a:p>
      </dgm:t>
    </dgm:pt>
    <dgm:pt modelId="{368891A0-9A85-4042-A4DD-E49289827D17}" type="parTrans" cxnId="{C8FBC561-7539-48B9-8488-64D126D8D388}">
      <dgm:prSet/>
      <dgm:spPr/>
      <dgm:t>
        <a:bodyPr/>
        <a:lstStyle/>
        <a:p>
          <a:endParaRPr lang="ru-KZ"/>
        </a:p>
      </dgm:t>
    </dgm:pt>
    <dgm:pt modelId="{F64E1A71-87D5-403F-9B3C-BBBB4A12F812}" type="sibTrans" cxnId="{C8FBC561-7539-48B9-8488-64D126D8D388}">
      <dgm:prSet/>
      <dgm:spPr/>
      <dgm:t>
        <a:bodyPr/>
        <a:lstStyle/>
        <a:p>
          <a:endParaRPr lang="ru-KZ"/>
        </a:p>
      </dgm:t>
    </dgm:pt>
    <dgm:pt modelId="{BEAD1FC3-BBFE-4D2B-87C7-B343F64A7A47}">
      <dgm:prSet phldrT="[Текст]"/>
      <dgm:spPr/>
      <dgm:t>
        <a:bodyPr/>
        <a:lstStyle/>
        <a:p>
          <a:r>
            <a:rPr lang="kk-KZ" dirty="0"/>
            <a:t>Обследуемый – может </a:t>
          </a:r>
          <a:r>
            <a:rPr lang="ru-RU" dirty="0"/>
            <a:t>принимать эту цель или не принимать</a:t>
          </a:r>
          <a:endParaRPr lang="ru-KZ" dirty="0"/>
        </a:p>
      </dgm:t>
    </dgm:pt>
    <dgm:pt modelId="{DEEF9D0A-6F8E-454F-8CEB-5A4F6A8F48E0}" type="parTrans" cxnId="{4AF44FB1-FB66-401D-819F-DA2B5E267C26}">
      <dgm:prSet/>
      <dgm:spPr/>
      <dgm:t>
        <a:bodyPr/>
        <a:lstStyle/>
        <a:p>
          <a:endParaRPr lang="ru-KZ"/>
        </a:p>
      </dgm:t>
    </dgm:pt>
    <dgm:pt modelId="{C5DEADF1-1A58-4736-8554-8CF29AF6A264}" type="sibTrans" cxnId="{4AF44FB1-FB66-401D-819F-DA2B5E267C26}">
      <dgm:prSet/>
      <dgm:spPr/>
      <dgm:t>
        <a:bodyPr/>
        <a:lstStyle/>
        <a:p>
          <a:endParaRPr lang="ru-KZ"/>
        </a:p>
      </dgm:t>
    </dgm:pt>
    <dgm:pt modelId="{AD1CA297-DCFE-412A-B628-56225C750AEB}" type="pres">
      <dgm:prSet presAssocID="{0883D5ED-C8F2-4BBB-93DB-494A77A952EA}" presName="diagram" presStyleCnt="0">
        <dgm:presLayoutVars>
          <dgm:dir/>
          <dgm:resizeHandles val="exact"/>
        </dgm:presLayoutVars>
      </dgm:prSet>
      <dgm:spPr/>
    </dgm:pt>
    <dgm:pt modelId="{77D4C0C0-EE88-40E7-A602-5F3A989B1436}" type="pres">
      <dgm:prSet presAssocID="{2679FF66-910D-4FBB-843C-8C33F384BCEA}" presName="arrow" presStyleLbl="node1" presStyleIdx="0" presStyleCnt="2">
        <dgm:presLayoutVars>
          <dgm:bulletEnabled val="1"/>
        </dgm:presLayoutVars>
      </dgm:prSet>
      <dgm:spPr/>
    </dgm:pt>
    <dgm:pt modelId="{9292DDFD-4E44-4D8C-8199-02EC5C83704E}" type="pres">
      <dgm:prSet presAssocID="{BEAD1FC3-BBFE-4D2B-87C7-B343F64A7A47}" presName="arrow" presStyleLbl="node1" presStyleIdx="1" presStyleCnt="2">
        <dgm:presLayoutVars>
          <dgm:bulletEnabled val="1"/>
        </dgm:presLayoutVars>
      </dgm:prSet>
      <dgm:spPr/>
    </dgm:pt>
  </dgm:ptLst>
  <dgm:cxnLst>
    <dgm:cxn modelId="{B518BC02-F831-4699-98BC-FE234D591F84}" type="presOf" srcId="{BEAD1FC3-BBFE-4D2B-87C7-B343F64A7A47}" destId="{9292DDFD-4E44-4D8C-8199-02EC5C83704E}" srcOrd="0" destOrd="0" presId="urn:microsoft.com/office/officeart/2005/8/layout/arrow5"/>
    <dgm:cxn modelId="{C8FBC561-7539-48B9-8488-64D126D8D388}" srcId="{0883D5ED-C8F2-4BBB-93DB-494A77A952EA}" destId="{2679FF66-910D-4FBB-843C-8C33F384BCEA}" srcOrd="0" destOrd="0" parTransId="{368891A0-9A85-4042-A4DD-E49289827D17}" sibTransId="{F64E1A71-87D5-403F-9B3C-BBBB4A12F812}"/>
    <dgm:cxn modelId="{76246442-76AC-454F-B10F-CC4636C5A26B}" type="presOf" srcId="{0883D5ED-C8F2-4BBB-93DB-494A77A952EA}" destId="{AD1CA297-DCFE-412A-B628-56225C750AEB}" srcOrd="0" destOrd="0" presId="urn:microsoft.com/office/officeart/2005/8/layout/arrow5"/>
    <dgm:cxn modelId="{4AF44FB1-FB66-401D-819F-DA2B5E267C26}" srcId="{0883D5ED-C8F2-4BBB-93DB-494A77A952EA}" destId="{BEAD1FC3-BBFE-4D2B-87C7-B343F64A7A47}" srcOrd="1" destOrd="0" parTransId="{DEEF9D0A-6F8E-454F-8CEB-5A4F6A8F48E0}" sibTransId="{C5DEADF1-1A58-4736-8554-8CF29AF6A264}"/>
    <dgm:cxn modelId="{7D8CD5C4-6F78-47C6-9CD3-D58A77DAEB21}" type="presOf" srcId="{2679FF66-910D-4FBB-843C-8C33F384BCEA}" destId="{77D4C0C0-EE88-40E7-A602-5F3A989B1436}" srcOrd="0" destOrd="0" presId="urn:microsoft.com/office/officeart/2005/8/layout/arrow5"/>
    <dgm:cxn modelId="{BFB82F0A-BFB9-4045-960B-F63CDA0ACF31}" type="presParOf" srcId="{AD1CA297-DCFE-412A-B628-56225C750AEB}" destId="{77D4C0C0-EE88-40E7-A602-5F3A989B1436}" srcOrd="0" destOrd="0" presId="urn:microsoft.com/office/officeart/2005/8/layout/arrow5"/>
    <dgm:cxn modelId="{FDAC6E59-85A4-4691-B0C3-110C000A6ADA}" type="presParOf" srcId="{AD1CA297-DCFE-412A-B628-56225C750AEB}" destId="{9292DDFD-4E44-4D8C-8199-02EC5C83704E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200A426-F3E5-4DBF-9DED-5ADB917E095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E77B0F4C-463C-4B01-BF16-24530C2463B5}">
      <dgm:prSet phldrT="[Текст]"/>
      <dgm:spPr/>
      <dgm:t>
        <a:bodyPr/>
        <a:lstStyle/>
        <a:p>
          <a:r>
            <a:rPr lang="ru-RU" dirty="0"/>
            <a:t>Виды психологических бесед:</a:t>
          </a:r>
          <a:endParaRPr lang="ru-KZ" dirty="0"/>
        </a:p>
      </dgm:t>
    </dgm:pt>
    <dgm:pt modelId="{830475CA-8EAF-420C-B4DA-00619F5DDE57}" type="parTrans" cxnId="{855B7154-D768-4BF6-959B-D35AD17E8AA9}">
      <dgm:prSet/>
      <dgm:spPr/>
      <dgm:t>
        <a:bodyPr/>
        <a:lstStyle/>
        <a:p>
          <a:endParaRPr lang="ru-KZ"/>
        </a:p>
      </dgm:t>
    </dgm:pt>
    <dgm:pt modelId="{0EA09325-DD03-4777-B525-A37D1023448B}" type="sibTrans" cxnId="{855B7154-D768-4BF6-959B-D35AD17E8AA9}">
      <dgm:prSet/>
      <dgm:spPr/>
      <dgm:t>
        <a:bodyPr/>
        <a:lstStyle/>
        <a:p>
          <a:endParaRPr lang="ru-KZ"/>
        </a:p>
      </dgm:t>
    </dgm:pt>
    <dgm:pt modelId="{2C887E0A-48C3-4B91-9B4C-9847030DDCC0}">
      <dgm:prSet/>
      <dgm:spPr/>
      <dgm:t>
        <a:bodyPr/>
        <a:lstStyle/>
        <a:p>
          <a:r>
            <a:rPr lang="ru-RU" dirty="0"/>
            <a:t>беседа психотерапевтическая (реализующая и задачи исследования),</a:t>
          </a:r>
          <a:endParaRPr lang="ru-KZ" dirty="0"/>
        </a:p>
      </dgm:t>
    </dgm:pt>
    <dgm:pt modelId="{E6AC2CFA-1113-4989-86ED-ED69CA24BE8F}" type="parTrans" cxnId="{672267E6-22A5-41A2-9C2F-ABABAE3426CA}">
      <dgm:prSet/>
      <dgm:spPr/>
      <dgm:t>
        <a:bodyPr/>
        <a:lstStyle/>
        <a:p>
          <a:endParaRPr lang="ru-KZ"/>
        </a:p>
      </dgm:t>
    </dgm:pt>
    <dgm:pt modelId="{31B25CA2-F607-412D-A683-F340F2DF1911}" type="sibTrans" cxnId="{672267E6-22A5-41A2-9C2F-ABABAE3426CA}">
      <dgm:prSet/>
      <dgm:spPr/>
      <dgm:t>
        <a:bodyPr/>
        <a:lstStyle/>
        <a:p>
          <a:endParaRPr lang="ru-KZ"/>
        </a:p>
      </dgm:t>
    </dgm:pt>
    <dgm:pt modelId="{1A625327-87DD-462E-A317-4052F7ACD2AC}">
      <dgm:prSet/>
      <dgm:spPr/>
      <dgm:t>
        <a:bodyPr/>
        <a:lstStyle/>
        <a:p>
          <a:r>
            <a:rPr lang="ru-RU" dirty="0"/>
            <a:t>беседа профориентационная (также решающая исследовательские </a:t>
          </a:r>
          <a:r>
            <a:rPr lang="kk-KZ" dirty="0"/>
            <a:t>задачи)</a:t>
          </a:r>
          <a:endParaRPr lang="ru-KZ" dirty="0"/>
        </a:p>
      </dgm:t>
    </dgm:pt>
    <dgm:pt modelId="{2CF5DCAA-80E0-4658-8732-ABD1AD4A21E6}" type="parTrans" cxnId="{9DF49A62-9259-4381-A1D5-BB8184935640}">
      <dgm:prSet/>
      <dgm:spPr/>
      <dgm:t>
        <a:bodyPr/>
        <a:lstStyle/>
        <a:p>
          <a:endParaRPr lang="ru-KZ"/>
        </a:p>
      </dgm:t>
    </dgm:pt>
    <dgm:pt modelId="{47E3DB6C-D7D2-4FAC-90CE-3D6BB48C460C}" type="sibTrans" cxnId="{9DF49A62-9259-4381-A1D5-BB8184935640}">
      <dgm:prSet/>
      <dgm:spPr/>
      <dgm:t>
        <a:bodyPr/>
        <a:lstStyle/>
        <a:p>
          <a:endParaRPr lang="ru-KZ"/>
        </a:p>
      </dgm:t>
    </dgm:pt>
    <dgm:pt modelId="{BB03CABD-A171-4E3A-9DB5-3A6D5C977C65}">
      <dgm:prSet phldrT="[Текст]"/>
      <dgm:spPr/>
      <dgm:t>
        <a:bodyPr/>
        <a:lstStyle/>
        <a:p>
          <a:r>
            <a:rPr lang="kk-KZ" dirty="0"/>
            <a:t>беседа исключительно исследовательская </a:t>
          </a:r>
        </a:p>
        <a:p>
          <a:r>
            <a:rPr lang="kk-KZ" dirty="0"/>
            <a:t>беседа диагностическая,</a:t>
          </a:r>
          <a:endParaRPr lang="ru-KZ" dirty="0"/>
        </a:p>
      </dgm:t>
    </dgm:pt>
    <dgm:pt modelId="{23068DCD-B6A7-4C29-B053-422429054832}" type="parTrans" cxnId="{FB6A587E-3A2D-4C05-A63B-639AC5E4BA96}">
      <dgm:prSet/>
      <dgm:spPr/>
      <dgm:t>
        <a:bodyPr/>
        <a:lstStyle/>
        <a:p>
          <a:endParaRPr lang="ru-KZ"/>
        </a:p>
      </dgm:t>
    </dgm:pt>
    <dgm:pt modelId="{024C1CF3-A457-47FE-BAA0-8DC1978D5DD3}" type="sibTrans" cxnId="{FB6A587E-3A2D-4C05-A63B-639AC5E4BA96}">
      <dgm:prSet/>
      <dgm:spPr/>
      <dgm:t>
        <a:bodyPr/>
        <a:lstStyle/>
        <a:p>
          <a:endParaRPr lang="ru-KZ"/>
        </a:p>
      </dgm:t>
    </dgm:pt>
    <dgm:pt modelId="{1564BE99-1B90-47BE-BDBA-497049ED4867}" type="pres">
      <dgm:prSet presAssocID="{C200A426-F3E5-4DBF-9DED-5ADB917E0959}" presName="linear" presStyleCnt="0">
        <dgm:presLayoutVars>
          <dgm:animLvl val="lvl"/>
          <dgm:resizeHandles val="exact"/>
        </dgm:presLayoutVars>
      </dgm:prSet>
      <dgm:spPr/>
    </dgm:pt>
    <dgm:pt modelId="{3A6C23E3-2D6D-4B9C-A8B8-0CD62EACC7DD}" type="pres">
      <dgm:prSet presAssocID="{E77B0F4C-463C-4B01-BF16-24530C2463B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4F7BDF6-E545-43F9-B77C-05C9EA9309F5}" type="pres">
      <dgm:prSet presAssocID="{0EA09325-DD03-4777-B525-A37D1023448B}" presName="spacer" presStyleCnt="0"/>
      <dgm:spPr/>
    </dgm:pt>
    <dgm:pt modelId="{2BEC1A35-995F-4F7D-B3D1-CECDF9291C8C}" type="pres">
      <dgm:prSet presAssocID="{BB03CABD-A171-4E3A-9DB5-3A6D5C977C6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0C460CA-C674-4CD3-A0FA-E16EBDF7AC2A}" type="pres">
      <dgm:prSet presAssocID="{024C1CF3-A457-47FE-BAA0-8DC1978D5DD3}" presName="spacer" presStyleCnt="0"/>
      <dgm:spPr/>
    </dgm:pt>
    <dgm:pt modelId="{0D945B75-0BC0-4A45-B079-D2521710DC1C}" type="pres">
      <dgm:prSet presAssocID="{2C887E0A-48C3-4B91-9B4C-9847030DDCC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7EEC81D-BEA5-40F2-AFA5-7F0CBEC5D9A2}" type="pres">
      <dgm:prSet presAssocID="{31B25CA2-F607-412D-A683-F340F2DF1911}" presName="spacer" presStyleCnt="0"/>
      <dgm:spPr/>
    </dgm:pt>
    <dgm:pt modelId="{B51262AC-D11A-4F07-9B92-FBDE660C127D}" type="pres">
      <dgm:prSet presAssocID="{1A625327-87DD-462E-A317-4052F7ACD2A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AFD7317-0BD9-404E-8215-ADE40998E69E}" type="presOf" srcId="{2C887E0A-48C3-4B91-9B4C-9847030DDCC0}" destId="{0D945B75-0BC0-4A45-B079-D2521710DC1C}" srcOrd="0" destOrd="0" presId="urn:microsoft.com/office/officeart/2005/8/layout/vList2"/>
    <dgm:cxn modelId="{68BF342B-D809-4BF1-BBD4-9D861D194C55}" type="presOf" srcId="{E77B0F4C-463C-4B01-BF16-24530C2463B5}" destId="{3A6C23E3-2D6D-4B9C-A8B8-0CD62EACC7DD}" srcOrd="0" destOrd="0" presId="urn:microsoft.com/office/officeart/2005/8/layout/vList2"/>
    <dgm:cxn modelId="{9DF49A62-9259-4381-A1D5-BB8184935640}" srcId="{C200A426-F3E5-4DBF-9DED-5ADB917E0959}" destId="{1A625327-87DD-462E-A317-4052F7ACD2AC}" srcOrd="3" destOrd="0" parTransId="{2CF5DCAA-80E0-4658-8732-ABD1AD4A21E6}" sibTransId="{47E3DB6C-D7D2-4FAC-90CE-3D6BB48C460C}"/>
    <dgm:cxn modelId="{E215A568-06CD-43D4-B622-B21482A48535}" type="presOf" srcId="{BB03CABD-A171-4E3A-9DB5-3A6D5C977C65}" destId="{2BEC1A35-995F-4F7D-B3D1-CECDF9291C8C}" srcOrd="0" destOrd="0" presId="urn:microsoft.com/office/officeart/2005/8/layout/vList2"/>
    <dgm:cxn modelId="{855B7154-D768-4BF6-959B-D35AD17E8AA9}" srcId="{C200A426-F3E5-4DBF-9DED-5ADB917E0959}" destId="{E77B0F4C-463C-4B01-BF16-24530C2463B5}" srcOrd="0" destOrd="0" parTransId="{830475CA-8EAF-420C-B4DA-00619F5DDE57}" sibTransId="{0EA09325-DD03-4777-B525-A37D1023448B}"/>
    <dgm:cxn modelId="{FB6A587E-3A2D-4C05-A63B-639AC5E4BA96}" srcId="{C200A426-F3E5-4DBF-9DED-5ADB917E0959}" destId="{BB03CABD-A171-4E3A-9DB5-3A6D5C977C65}" srcOrd="1" destOrd="0" parTransId="{23068DCD-B6A7-4C29-B053-422429054832}" sibTransId="{024C1CF3-A457-47FE-BAA0-8DC1978D5DD3}"/>
    <dgm:cxn modelId="{AC076281-E246-4636-8293-D7F96DBB5100}" type="presOf" srcId="{1A625327-87DD-462E-A317-4052F7ACD2AC}" destId="{B51262AC-D11A-4F07-9B92-FBDE660C127D}" srcOrd="0" destOrd="0" presId="urn:microsoft.com/office/officeart/2005/8/layout/vList2"/>
    <dgm:cxn modelId="{F739B9C6-75B8-47EA-A1D3-D8C16FA4F600}" type="presOf" srcId="{C200A426-F3E5-4DBF-9DED-5ADB917E0959}" destId="{1564BE99-1B90-47BE-BDBA-497049ED4867}" srcOrd="0" destOrd="0" presId="urn:microsoft.com/office/officeart/2005/8/layout/vList2"/>
    <dgm:cxn modelId="{672267E6-22A5-41A2-9C2F-ABABAE3426CA}" srcId="{C200A426-F3E5-4DBF-9DED-5ADB917E0959}" destId="{2C887E0A-48C3-4B91-9B4C-9847030DDCC0}" srcOrd="2" destOrd="0" parTransId="{E6AC2CFA-1113-4989-86ED-ED69CA24BE8F}" sibTransId="{31B25CA2-F607-412D-A683-F340F2DF1911}"/>
    <dgm:cxn modelId="{98486EFA-3EF6-4CFF-8654-AA933FBE7AC9}" type="presParOf" srcId="{1564BE99-1B90-47BE-BDBA-497049ED4867}" destId="{3A6C23E3-2D6D-4B9C-A8B8-0CD62EACC7DD}" srcOrd="0" destOrd="0" presId="urn:microsoft.com/office/officeart/2005/8/layout/vList2"/>
    <dgm:cxn modelId="{C018D172-851F-4B42-97BF-407A4F5BF353}" type="presParOf" srcId="{1564BE99-1B90-47BE-BDBA-497049ED4867}" destId="{24F7BDF6-E545-43F9-B77C-05C9EA9309F5}" srcOrd="1" destOrd="0" presId="urn:microsoft.com/office/officeart/2005/8/layout/vList2"/>
    <dgm:cxn modelId="{A9320DA5-A3FC-420C-BBBF-C795038780B1}" type="presParOf" srcId="{1564BE99-1B90-47BE-BDBA-497049ED4867}" destId="{2BEC1A35-995F-4F7D-B3D1-CECDF9291C8C}" srcOrd="2" destOrd="0" presId="urn:microsoft.com/office/officeart/2005/8/layout/vList2"/>
    <dgm:cxn modelId="{65DFBCB0-C94F-493F-ADAC-694236DBC10C}" type="presParOf" srcId="{1564BE99-1B90-47BE-BDBA-497049ED4867}" destId="{50C460CA-C674-4CD3-A0FA-E16EBDF7AC2A}" srcOrd="3" destOrd="0" presId="urn:microsoft.com/office/officeart/2005/8/layout/vList2"/>
    <dgm:cxn modelId="{591EC8BE-9290-4619-8022-B0AC6C8E963A}" type="presParOf" srcId="{1564BE99-1B90-47BE-BDBA-497049ED4867}" destId="{0D945B75-0BC0-4A45-B079-D2521710DC1C}" srcOrd="4" destOrd="0" presId="urn:microsoft.com/office/officeart/2005/8/layout/vList2"/>
    <dgm:cxn modelId="{4FE8340A-C13C-482D-BAD0-AA1A0FD5A93C}" type="presParOf" srcId="{1564BE99-1B90-47BE-BDBA-497049ED4867}" destId="{67EEC81D-BEA5-40F2-AFA5-7F0CBEC5D9A2}" srcOrd="5" destOrd="0" presId="urn:microsoft.com/office/officeart/2005/8/layout/vList2"/>
    <dgm:cxn modelId="{2FFB556C-9633-4FE0-AE7B-CAAF7DBE7B61}" type="presParOf" srcId="{1564BE99-1B90-47BE-BDBA-497049ED4867}" destId="{B51262AC-D11A-4F07-9B92-FBDE660C127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C8599BE-CA01-4BCF-ACD6-A160ADB4811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E431F36F-B331-4DFD-8CF8-1AE724410146}">
      <dgm:prSet phldrT="[Текст]" phldr="0"/>
      <dgm:spPr/>
      <dgm:t>
        <a:bodyPr/>
        <a:lstStyle/>
        <a:p>
          <a:r>
            <a:rPr lang="ru-RU" dirty="0"/>
            <a:t>1) Вводная часть беседы</a:t>
          </a:r>
          <a:endParaRPr lang="ru-KZ" dirty="0"/>
        </a:p>
      </dgm:t>
    </dgm:pt>
    <dgm:pt modelId="{8ECF2606-AD8D-40DD-9043-5AE6B5F04718}" type="parTrans" cxnId="{64E5378D-549E-4B1B-BBD8-8E1EA6CE1F02}">
      <dgm:prSet/>
      <dgm:spPr/>
      <dgm:t>
        <a:bodyPr/>
        <a:lstStyle/>
        <a:p>
          <a:endParaRPr lang="ru-KZ"/>
        </a:p>
      </dgm:t>
    </dgm:pt>
    <dgm:pt modelId="{0028F976-A570-4A29-BC0A-942B2AA84E0A}" type="sibTrans" cxnId="{64E5378D-549E-4B1B-BBD8-8E1EA6CE1F02}">
      <dgm:prSet/>
      <dgm:spPr/>
      <dgm:t>
        <a:bodyPr/>
        <a:lstStyle/>
        <a:p>
          <a:endParaRPr lang="ru-KZ"/>
        </a:p>
      </dgm:t>
    </dgm:pt>
    <dgm:pt modelId="{15DB3930-9626-4108-9A5F-C3FC4B615459}">
      <dgm:prSet phldrT="[Текст]" phldr="0"/>
      <dgm:spPr/>
      <dgm:t>
        <a:bodyPr/>
        <a:lstStyle/>
        <a:p>
          <a:r>
            <a:rPr lang="ru-RU" dirty="0"/>
            <a:t>Заинтересовать, настроить собеседника, цели исследования, невербальная и вербальная настройка</a:t>
          </a:r>
          <a:endParaRPr lang="ru-KZ" dirty="0"/>
        </a:p>
      </dgm:t>
    </dgm:pt>
    <dgm:pt modelId="{300C0597-586D-4167-BCC1-6C751500F60D}" type="parTrans" cxnId="{CFA4342D-B7DB-44C0-B912-90F67BD7DCC0}">
      <dgm:prSet/>
      <dgm:spPr/>
      <dgm:t>
        <a:bodyPr/>
        <a:lstStyle/>
        <a:p>
          <a:endParaRPr lang="ru-KZ"/>
        </a:p>
      </dgm:t>
    </dgm:pt>
    <dgm:pt modelId="{56A2C07B-4624-46EB-A462-5FCF79AE3335}" type="sibTrans" cxnId="{CFA4342D-B7DB-44C0-B912-90F67BD7DCC0}">
      <dgm:prSet/>
      <dgm:spPr/>
      <dgm:t>
        <a:bodyPr/>
        <a:lstStyle/>
        <a:p>
          <a:endParaRPr lang="ru-KZ"/>
        </a:p>
      </dgm:t>
    </dgm:pt>
    <dgm:pt modelId="{60C8BBA4-3BE5-4BE9-B1AA-A312ADCF6ACD}">
      <dgm:prSet phldrT="[Текст]"/>
      <dgm:spPr/>
      <dgm:t>
        <a:bodyPr/>
        <a:lstStyle/>
        <a:p>
          <a:r>
            <a:rPr lang="kk-KZ" dirty="0"/>
            <a:t>2) Этап </a:t>
          </a:r>
          <a:r>
            <a:rPr lang="ru-RU" dirty="0"/>
            <a:t>подробного прямого обсуждения основной темы беседы</a:t>
          </a:r>
          <a:endParaRPr lang="ru-KZ" dirty="0"/>
        </a:p>
      </dgm:t>
    </dgm:pt>
    <dgm:pt modelId="{15331C46-15E2-4859-AA17-55A00677DC9C}" type="parTrans" cxnId="{3919297B-520D-48B8-B17A-42CA4A2C069D}">
      <dgm:prSet/>
      <dgm:spPr/>
      <dgm:t>
        <a:bodyPr/>
        <a:lstStyle/>
        <a:p>
          <a:endParaRPr lang="ru-KZ"/>
        </a:p>
      </dgm:t>
    </dgm:pt>
    <dgm:pt modelId="{A9A0A350-3204-4204-8209-B9B76B6BC096}" type="sibTrans" cxnId="{3919297B-520D-48B8-B17A-42CA4A2C069D}">
      <dgm:prSet/>
      <dgm:spPr/>
      <dgm:t>
        <a:bodyPr/>
        <a:lstStyle/>
        <a:p>
          <a:endParaRPr lang="ru-KZ"/>
        </a:p>
      </dgm:t>
    </dgm:pt>
    <dgm:pt modelId="{863E57C4-8A2C-45ED-992B-CC4483082299}">
      <dgm:prSet phldrT="[Текст]"/>
      <dgm:spPr/>
      <dgm:t>
        <a:bodyPr/>
        <a:lstStyle/>
        <a:p>
          <a:r>
            <a:rPr lang="ru-RU" dirty="0"/>
            <a:t>наличие общих открытых вопросов по теме беседы, вызывающих как можно больше свободных высказываний </a:t>
          </a:r>
          <a:r>
            <a:rPr lang="kk-KZ" dirty="0"/>
            <a:t>собеседника,</a:t>
          </a:r>
          <a:endParaRPr lang="ru-KZ" dirty="0"/>
        </a:p>
      </dgm:t>
    </dgm:pt>
    <dgm:pt modelId="{177169FB-68B9-4F3A-92CD-7BE90360998C}" type="parTrans" cxnId="{3AE0E9BB-3529-46C9-85B3-6D44E809132E}">
      <dgm:prSet/>
      <dgm:spPr/>
      <dgm:t>
        <a:bodyPr/>
        <a:lstStyle/>
        <a:p>
          <a:endParaRPr lang="ru-KZ"/>
        </a:p>
      </dgm:t>
    </dgm:pt>
    <dgm:pt modelId="{B155165F-D959-4202-8C7B-1D8F2F236F3B}" type="sibTrans" cxnId="{3AE0E9BB-3529-46C9-85B3-6D44E809132E}">
      <dgm:prSet/>
      <dgm:spPr/>
      <dgm:t>
        <a:bodyPr/>
        <a:lstStyle/>
        <a:p>
          <a:endParaRPr lang="ru-KZ"/>
        </a:p>
      </dgm:t>
    </dgm:pt>
    <dgm:pt modelId="{B9DA9CB7-19D9-4740-BD3E-FB4B3686854F}">
      <dgm:prSet phldrT="[Текст]"/>
      <dgm:spPr/>
      <dgm:t>
        <a:bodyPr/>
        <a:lstStyle/>
        <a:p>
          <a:r>
            <a:rPr lang="ru-RU" dirty="0"/>
            <a:t>3) Кульминация беседы</a:t>
          </a:r>
          <a:endParaRPr lang="ru-KZ" dirty="0"/>
        </a:p>
      </dgm:t>
    </dgm:pt>
    <dgm:pt modelId="{E8AFB045-6FE1-429F-A61A-23A1F5091460}" type="parTrans" cxnId="{AE47B3EB-35D2-4BAA-839D-6F8D09D46862}">
      <dgm:prSet/>
      <dgm:spPr/>
      <dgm:t>
        <a:bodyPr/>
        <a:lstStyle/>
        <a:p>
          <a:endParaRPr lang="ru-KZ"/>
        </a:p>
      </dgm:t>
    </dgm:pt>
    <dgm:pt modelId="{508141B5-EAC1-451F-82F9-1D0DD33163AA}" type="sibTrans" cxnId="{AE47B3EB-35D2-4BAA-839D-6F8D09D46862}">
      <dgm:prSet/>
      <dgm:spPr/>
      <dgm:t>
        <a:bodyPr/>
        <a:lstStyle/>
        <a:p>
          <a:endParaRPr lang="ru-KZ"/>
        </a:p>
      </dgm:t>
    </dgm:pt>
    <dgm:pt modelId="{55B21ED8-F5AB-4C7E-A15E-68A2458C04B9}">
      <dgm:prSet phldrT="[Текст]"/>
      <dgm:spPr/>
      <dgm:t>
        <a:bodyPr/>
        <a:lstStyle/>
        <a:p>
          <a:r>
            <a:rPr lang="kk-KZ" dirty="0"/>
            <a:t>подробное исследование содержания обсуждаемых проблем; </a:t>
          </a:r>
          <a:r>
            <a:rPr lang="ru-RU" dirty="0"/>
            <a:t>следует от общих открытых вопросов переходить к более специфическим, конкретным</a:t>
          </a:r>
          <a:endParaRPr lang="ru-KZ" dirty="0"/>
        </a:p>
      </dgm:t>
    </dgm:pt>
    <dgm:pt modelId="{6B715A5B-09E7-40C3-8700-3AEC4DA81A00}" type="parTrans" cxnId="{347367C3-29A6-412C-A492-A919D01891CE}">
      <dgm:prSet/>
      <dgm:spPr/>
      <dgm:t>
        <a:bodyPr/>
        <a:lstStyle/>
        <a:p>
          <a:endParaRPr lang="ru-KZ"/>
        </a:p>
      </dgm:t>
    </dgm:pt>
    <dgm:pt modelId="{3D883E63-36E8-4B59-BDF7-FCFC445FEE47}" type="sibTrans" cxnId="{347367C3-29A6-412C-A492-A919D01891CE}">
      <dgm:prSet/>
      <dgm:spPr/>
      <dgm:t>
        <a:bodyPr/>
        <a:lstStyle/>
        <a:p>
          <a:endParaRPr lang="ru-KZ"/>
        </a:p>
      </dgm:t>
    </dgm:pt>
    <dgm:pt modelId="{599FB365-A546-4A03-870E-DF079AD0E996}">
      <dgm:prSet phldrT="[Текст]"/>
      <dgm:spPr/>
      <dgm:t>
        <a:bodyPr/>
        <a:lstStyle/>
        <a:p>
          <a:r>
            <a:rPr lang="ru-RU" dirty="0"/>
            <a:t>4) Завершение беседы</a:t>
          </a:r>
          <a:endParaRPr lang="ru-KZ" dirty="0"/>
        </a:p>
      </dgm:t>
    </dgm:pt>
    <dgm:pt modelId="{DD79D5D1-CF5A-471C-B322-C9FF479EDBC7}" type="parTrans" cxnId="{60BD0F19-613C-407D-A267-5E4E28ED1897}">
      <dgm:prSet/>
      <dgm:spPr/>
      <dgm:t>
        <a:bodyPr/>
        <a:lstStyle/>
        <a:p>
          <a:endParaRPr lang="ru-KZ"/>
        </a:p>
      </dgm:t>
    </dgm:pt>
    <dgm:pt modelId="{E0C16215-98D3-40AE-864A-BE6CA10B7976}" type="sibTrans" cxnId="{60BD0F19-613C-407D-A267-5E4E28ED1897}">
      <dgm:prSet/>
      <dgm:spPr/>
      <dgm:t>
        <a:bodyPr/>
        <a:lstStyle/>
        <a:p>
          <a:endParaRPr lang="ru-KZ"/>
        </a:p>
      </dgm:t>
    </dgm:pt>
    <dgm:pt modelId="{F1E580C2-91DF-4603-8505-6D9447A53520}">
      <dgm:prSet phldrT="[Текст]"/>
      <dgm:spPr/>
      <dgm:t>
        <a:bodyPr/>
        <a:lstStyle/>
        <a:p>
          <a:r>
            <a:rPr lang="kk-KZ" dirty="0"/>
            <a:t>окончание беседы. Следует ослабить напряжение, </a:t>
          </a:r>
          <a:r>
            <a:rPr lang="ru-RU" dirty="0"/>
            <a:t>возникающее в ходе беседы, и выражается признательность </a:t>
          </a:r>
          <a:r>
            <a:rPr lang="kk-KZ" dirty="0"/>
            <a:t>за сотрудничество</a:t>
          </a:r>
          <a:endParaRPr lang="ru-KZ" dirty="0"/>
        </a:p>
      </dgm:t>
    </dgm:pt>
    <dgm:pt modelId="{1994B568-92AE-48E7-8B38-CECEDB4EB8E4}" type="parTrans" cxnId="{E38FBE2A-FD31-4823-89CD-63792C684740}">
      <dgm:prSet/>
      <dgm:spPr/>
      <dgm:t>
        <a:bodyPr/>
        <a:lstStyle/>
        <a:p>
          <a:endParaRPr lang="ru-KZ"/>
        </a:p>
      </dgm:t>
    </dgm:pt>
    <dgm:pt modelId="{A650E5E3-81BB-43E9-A959-5436F696CC21}" type="sibTrans" cxnId="{E38FBE2A-FD31-4823-89CD-63792C684740}">
      <dgm:prSet/>
      <dgm:spPr/>
      <dgm:t>
        <a:bodyPr/>
        <a:lstStyle/>
        <a:p>
          <a:endParaRPr lang="ru-KZ"/>
        </a:p>
      </dgm:t>
    </dgm:pt>
    <dgm:pt modelId="{3DB36EB1-62D5-4DBD-909D-4A346A85BEAC}" type="pres">
      <dgm:prSet presAssocID="{CC8599BE-CA01-4BCF-ACD6-A160ADB4811B}" presName="linear" presStyleCnt="0">
        <dgm:presLayoutVars>
          <dgm:animLvl val="lvl"/>
          <dgm:resizeHandles val="exact"/>
        </dgm:presLayoutVars>
      </dgm:prSet>
      <dgm:spPr/>
    </dgm:pt>
    <dgm:pt modelId="{74DDE8A7-F363-4C97-A622-57F754029AEF}" type="pres">
      <dgm:prSet presAssocID="{E431F36F-B331-4DFD-8CF8-1AE72441014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0F74D51-70A4-4F17-B25E-7BC0F7D7D150}" type="pres">
      <dgm:prSet presAssocID="{E431F36F-B331-4DFD-8CF8-1AE724410146}" presName="childText" presStyleLbl="revTx" presStyleIdx="0" presStyleCnt="4">
        <dgm:presLayoutVars>
          <dgm:bulletEnabled val="1"/>
        </dgm:presLayoutVars>
      </dgm:prSet>
      <dgm:spPr/>
    </dgm:pt>
    <dgm:pt modelId="{AC026C6A-51D8-4945-931B-2C56D401086A}" type="pres">
      <dgm:prSet presAssocID="{60C8BBA4-3BE5-4BE9-B1AA-A312ADCF6AC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4B4B744-889B-467E-8214-CA318A030A64}" type="pres">
      <dgm:prSet presAssocID="{60C8BBA4-3BE5-4BE9-B1AA-A312ADCF6ACD}" presName="childText" presStyleLbl="revTx" presStyleIdx="1" presStyleCnt="4">
        <dgm:presLayoutVars>
          <dgm:bulletEnabled val="1"/>
        </dgm:presLayoutVars>
      </dgm:prSet>
      <dgm:spPr/>
    </dgm:pt>
    <dgm:pt modelId="{5F77B529-2D0F-4FAD-9D7D-544A7896475B}" type="pres">
      <dgm:prSet presAssocID="{B9DA9CB7-19D9-4740-BD3E-FB4B3686854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0F30AEF-61EB-4886-A62E-10E95B8DBCA8}" type="pres">
      <dgm:prSet presAssocID="{B9DA9CB7-19D9-4740-BD3E-FB4B3686854F}" presName="childText" presStyleLbl="revTx" presStyleIdx="2" presStyleCnt="4">
        <dgm:presLayoutVars>
          <dgm:bulletEnabled val="1"/>
        </dgm:presLayoutVars>
      </dgm:prSet>
      <dgm:spPr/>
    </dgm:pt>
    <dgm:pt modelId="{451E11E8-BDB8-423B-ABE4-ECF0069900EF}" type="pres">
      <dgm:prSet presAssocID="{599FB365-A546-4A03-870E-DF079AD0E996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951EBA14-19B1-4A80-BB15-AA363D6D7E8D}" type="pres">
      <dgm:prSet presAssocID="{599FB365-A546-4A03-870E-DF079AD0E996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92CF0205-486C-4943-8370-0599B33F2768}" type="presOf" srcId="{E431F36F-B331-4DFD-8CF8-1AE724410146}" destId="{74DDE8A7-F363-4C97-A622-57F754029AEF}" srcOrd="0" destOrd="0" presId="urn:microsoft.com/office/officeart/2005/8/layout/vList2"/>
    <dgm:cxn modelId="{60BD0F19-613C-407D-A267-5E4E28ED1897}" srcId="{CC8599BE-CA01-4BCF-ACD6-A160ADB4811B}" destId="{599FB365-A546-4A03-870E-DF079AD0E996}" srcOrd="3" destOrd="0" parTransId="{DD79D5D1-CF5A-471C-B322-C9FF479EDBC7}" sibTransId="{E0C16215-98D3-40AE-864A-BE6CA10B7976}"/>
    <dgm:cxn modelId="{E38FBE2A-FD31-4823-89CD-63792C684740}" srcId="{599FB365-A546-4A03-870E-DF079AD0E996}" destId="{F1E580C2-91DF-4603-8505-6D9447A53520}" srcOrd="0" destOrd="0" parTransId="{1994B568-92AE-48E7-8B38-CECEDB4EB8E4}" sibTransId="{A650E5E3-81BB-43E9-A959-5436F696CC21}"/>
    <dgm:cxn modelId="{CFA4342D-B7DB-44C0-B912-90F67BD7DCC0}" srcId="{E431F36F-B331-4DFD-8CF8-1AE724410146}" destId="{15DB3930-9626-4108-9A5F-C3FC4B615459}" srcOrd="0" destOrd="0" parTransId="{300C0597-586D-4167-BCC1-6C751500F60D}" sibTransId="{56A2C07B-4624-46EB-A462-5FCF79AE3335}"/>
    <dgm:cxn modelId="{5CFB892F-891C-4CE4-B691-3CDD62BEC360}" type="presOf" srcId="{55B21ED8-F5AB-4C7E-A15E-68A2458C04B9}" destId="{50F30AEF-61EB-4886-A62E-10E95B8DBCA8}" srcOrd="0" destOrd="0" presId="urn:microsoft.com/office/officeart/2005/8/layout/vList2"/>
    <dgm:cxn modelId="{8E0EEC6E-DF43-475D-A5D8-C2ACA86B7263}" type="presOf" srcId="{F1E580C2-91DF-4603-8505-6D9447A53520}" destId="{951EBA14-19B1-4A80-BB15-AA363D6D7E8D}" srcOrd="0" destOrd="0" presId="urn:microsoft.com/office/officeart/2005/8/layout/vList2"/>
    <dgm:cxn modelId="{DBBC1673-CD37-4FBC-BC67-51AEA518E77F}" type="presOf" srcId="{CC8599BE-CA01-4BCF-ACD6-A160ADB4811B}" destId="{3DB36EB1-62D5-4DBD-909D-4A346A85BEAC}" srcOrd="0" destOrd="0" presId="urn:microsoft.com/office/officeart/2005/8/layout/vList2"/>
    <dgm:cxn modelId="{3919297B-520D-48B8-B17A-42CA4A2C069D}" srcId="{CC8599BE-CA01-4BCF-ACD6-A160ADB4811B}" destId="{60C8BBA4-3BE5-4BE9-B1AA-A312ADCF6ACD}" srcOrd="1" destOrd="0" parTransId="{15331C46-15E2-4859-AA17-55A00677DC9C}" sibTransId="{A9A0A350-3204-4204-8209-B9B76B6BC096}"/>
    <dgm:cxn modelId="{CCA0E18B-59CF-485B-BEC2-ABAC60DBDD5D}" type="presOf" srcId="{863E57C4-8A2C-45ED-992B-CC4483082299}" destId="{E4B4B744-889B-467E-8214-CA318A030A64}" srcOrd="0" destOrd="0" presId="urn:microsoft.com/office/officeart/2005/8/layout/vList2"/>
    <dgm:cxn modelId="{64E5378D-549E-4B1B-BBD8-8E1EA6CE1F02}" srcId="{CC8599BE-CA01-4BCF-ACD6-A160ADB4811B}" destId="{E431F36F-B331-4DFD-8CF8-1AE724410146}" srcOrd="0" destOrd="0" parTransId="{8ECF2606-AD8D-40DD-9043-5AE6B5F04718}" sibTransId="{0028F976-A570-4A29-BC0A-942B2AA84E0A}"/>
    <dgm:cxn modelId="{975D5E8E-5869-45BB-95CB-F78E22F33401}" type="presOf" srcId="{60C8BBA4-3BE5-4BE9-B1AA-A312ADCF6ACD}" destId="{AC026C6A-51D8-4945-931B-2C56D401086A}" srcOrd="0" destOrd="0" presId="urn:microsoft.com/office/officeart/2005/8/layout/vList2"/>
    <dgm:cxn modelId="{C23C88AA-7D2B-4BC8-BD94-833C1A9481BB}" type="presOf" srcId="{B9DA9CB7-19D9-4740-BD3E-FB4B3686854F}" destId="{5F77B529-2D0F-4FAD-9D7D-544A7896475B}" srcOrd="0" destOrd="0" presId="urn:microsoft.com/office/officeart/2005/8/layout/vList2"/>
    <dgm:cxn modelId="{0E9A4CB0-A96D-47F9-ACE7-921AC9B22D46}" type="presOf" srcId="{15DB3930-9626-4108-9A5F-C3FC4B615459}" destId="{50F74D51-70A4-4F17-B25E-7BC0F7D7D150}" srcOrd="0" destOrd="0" presId="urn:microsoft.com/office/officeart/2005/8/layout/vList2"/>
    <dgm:cxn modelId="{3AE0E9BB-3529-46C9-85B3-6D44E809132E}" srcId="{60C8BBA4-3BE5-4BE9-B1AA-A312ADCF6ACD}" destId="{863E57C4-8A2C-45ED-992B-CC4483082299}" srcOrd="0" destOrd="0" parTransId="{177169FB-68B9-4F3A-92CD-7BE90360998C}" sibTransId="{B155165F-D959-4202-8C7B-1D8F2F236F3B}"/>
    <dgm:cxn modelId="{347367C3-29A6-412C-A492-A919D01891CE}" srcId="{B9DA9CB7-19D9-4740-BD3E-FB4B3686854F}" destId="{55B21ED8-F5AB-4C7E-A15E-68A2458C04B9}" srcOrd="0" destOrd="0" parTransId="{6B715A5B-09E7-40C3-8700-3AEC4DA81A00}" sibTransId="{3D883E63-36E8-4B59-BDF7-FCFC445FEE47}"/>
    <dgm:cxn modelId="{DC66DAD5-C819-44F0-B621-16C13E604A99}" type="presOf" srcId="{599FB365-A546-4A03-870E-DF079AD0E996}" destId="{451E11E8-BDB8-423B-ABE4-ECF0069900EF}" srcOrd="0" destOrd="0" presId="urn:microsoft.com/office/officeart/2005/8/layout/vList2"/>
    <dgm:cxn modelId="{AE47B3EB-35D2-4BAA-839D-6F8D09D46862}" srcId="{CC8599BE-CA01-4BCF-ACD6-A160ADB4811B}" destId="{B9DA9CB7-19D9-4740-BD3E-FB4B3686854F}" srcOrd="2" destOrd="0" parTransId="{E8AFB045-6FE1-429F-A61A-23A1F5091460}" sibTransId="{508141B5-EAC1-451F-82F9-1D0DD33163AA}"/>
    <dgm:cxn modelId="{7A01F678-06AE-4690-B4E6-70A0E0EE4C5E}" type="presParOf" srcId="{3DB36EB1-62D5-4DBD-909D-4A346A85BEAC}" destId="{74DDE8A7-F363-4C97-A622-57F754029AEF}" srcOrd="0" destOrd="0" presId="urn:microsoft.com/office/officeart/2005/8/layout/vList2"/>
    <dgm:cxn modelId="{444E9207-40FC-4657-A4DE-B8485392BAD3}" type="presParOf" srcId="{3DB36EB1-62D5-4DBD-909D-4A346A85BEAC}" destId="{50F74D51-70A4-4F17-B25E-7BC0F7D7D150}" srcOrd="1" destOrd="0" presId="urn:microsoft.com/office/officeart/2005/8/layout/vList2"/>
    <dgm:cxn modelId="{5D3156B6-78CF-49B7-8FA6-A7B34EABD154}" type="presParOf" srcId="{3DB36EB1-62D5-4DBD-909D-4A346A85BEAC}" destId="{AC026C6A-51D8-4945-931B-2C56D401086A}" srcOrd="2" destOrd="0" presId="urn:microsoft.com/office/officeart/2005/8/layout/vList2"/>
    <dgm:cxn modelId="{DA713B45-515B-4B3E-930A-53A8A51327CD}" type="presParOf" srcId="{3DB36EB1-62D5-4DBD-909D-4A346A85BEAC}" destId="{E4B4B744-889B-467E-8214-CA318A030A64}" srcOrd="3" destOrd="0" presId="urn:microsoft.com/office/officeart/2005/8/layout/vList2"/>
    <dgm:cxn modelId="{11067A57-56A5-4C8C-A53A-BFB5A4144665}" type="presParOf" srcId="{3DB36EB1-62D5-4DBD-909D-4A346A85BEAC}" destId="{5F77B529-2D0F-4FAD-9D7D-544A7896475B}" srcOrd="4" destOrd="0" presId="urn:microsoft.com/office/officeart/2005/8/layout/vList2"/>
    <dgm:cxn modelId="{F4DA2D88-B712-4DCE-8698-4890C7E99EBC}" type="presParOf" srcId="{3DB36EB1-62D5-4DBD-909D-4A346A85BEAC}" destId="{50F30AEF-61EB-4886-A62E-10E95B8DBCA8}" srcOrd="5" destOrd="0" presId="urn:microsoft.com/office/officeart/2005/8/layout/vList2"/>
    <dgm:cxn modelId="{459B1466-0B97-47C5-B825-AAD3C04E253F}" type="presParOf" srcId="{3DB36EB1-62D5-4DBD-909D-4A346A85BEAC}" destId="{451E11E8-BDB8-423B-ABE4-ECF0069900EF}" srcOrd="6" destOrd="0" presId="urn:microsoft.com/office/officeart/2005/8/layout/vList2"/>
    <dgm:cxn modelId="{632E0D77-72A4-4AEC-B52E-964ACBC90839}" type="presParOf" srcId="{3DB36EB1-62D5-4DBD-909D-4A346A85BEAC}" destId="{951EBA14-19B1-4A80-BB15-AA363D6D7E8D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C98B95-B812-455D-9965-1D12D20BE325}">
      <dsp:nvSpPr>
        <dsp:cNvPr id="0" name=""/>
        <dsp:cNvSpPr/>
      </dsp:nvSpPr>
      <dsp:spPr>
        <a:xfrm rot="5400000">
          <a:off x="6091223" y="-2460326"/>
          <a:ext cx="1037108" cy="622096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2000" kern="1200" dirty="0"/>
            <a:t>наблюдение...</a:t>
          </a:r>
          <a:r>
            <a:rPr lang="ru-RU" sz="2000" kern="1200" dirty="0"/>
            <a:t>, самонаблюдение, </a:t>
          </a:r>
          <a:r>
            <a:rPr lang="ru-RU" sz="2000" kern="1200" dirty="0" err="1"/>
            <a:t>супервизорство</a:t>
          </a:r>
          <a:r>
            <a:rPr lang="ru-RU" sz="2000" kern="1200" dirty="0"/>
            <a:t>…</a:t>
          </a:r>
          <a:endParaRPr lang="ru-KZ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измерение, </a:t>
          </a:r>
          <a:endParaRPr lang="ru-KZ" sz="2000" kern="1200" dirty="0"/>
        </a:p>
      </dsp:txBody>
      <dsp:txXfrm rot="-5400000">
        <a:off x="3499294" y="182230"/>
        <a:ext cx="6170340" cy="935854"/>
      </dsp:txXfrm>
    </dsp:sp>
    <dsp:sp modelId="{A152B5E6-2472-4378-921A-A6835AFFD331}">
      <dsp:nvSpPr>
        <dsp:cNvPr id="0" name=""/>
        <dsp:cNvSpPr/>
      </dsp:nvSpPr>
      <dsp:spPr>
        <a:xfrm>
          <a:off x="0" y="1964"/>
          <a:ext cx="3499294" cy="1296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600" kern="1200" dirty="0"/>
            <a:t>Обсервационные</a:t>
          </a:r>
          <a:endParaRPr lang="ru-KZ" sz="2600" kern="1200" dirty="0"/>
        </a:p>
      </dsp:txBody>
      <dsp:txXfrm>
        <a:off x="63284" y="65248"/>
        <a:ext cx="3372726" cy="1169817"/>
      </dsp:txXfrm>
    </dsp:sp>
    <dsp:sp modelId="{7DAAE3BA-4E0C-4969-8FC6-B8F7B6E69745}">
      <dsp:nvSpPr>
        <dsp:cNvPr id="0" name=""/>
        <dsp:cNvSpPr/>
      </dsp:nvSpPr>
      <dsp:spPr>
        <a:xfrm rot="5400000">
          <a:off x="6091223" y="-1099121"/>
          <a:ext cx="1037108" cy="622096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Беседа, интервью, анкетирование</a:t>
          </a:r>
          <a:endParaRPr lang="ru-KZ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Описание…</a:t>
          </a:r>
          <a:endParaRPr lang="ru-KZ" sz="2000" kern="1200" dirty="0"/>
        </a:p>
      </dsp:txBody>
      <dsp:txXfrm rot="-5400000">
        <a:off x="3499294" y="1543435"/>
        <a:ext cx="6170340" cy="935854"/>
      </dsp:txXfrm>
    </dsp:sp>
    <dsp:sp modelId="{2D28332D-48C7-49B3-A9E4-A798FFDA2554}">
      <dsp:nvSpPr>
        <dsp:cNvPr id="0" name=""/>
        <dsp:cNvSpPr/>
      </dsp:nvSpPr>
      <dsp:spPr>
        <a:xfrm>
          <a:off x="0" y="1363169"/>
          <a:ext cx="3499294" cy="1296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600" kern="1200" dirty="0"/>
            <a:t>Опросные</a:t>
          </a:r>
          <a:endParaRPr lang="ru-KZ" sz="2600" kern="1200" dirty="0"/>
        </a:p>
      </dsp:txBody>
      <dsp:txXfrm>
        <a:off x="63284" y="1426453"/>
        <a:ext cx="3372726" cy="1169817"/>
      </dsp:txXfrm>
    </dsp:sp>
    <dsp:sp modelId="{43CD3A44-02A3-496C-AD89-8968DC46EBC0}">
      <dsp:nvSpPr>
        <dsp:cNvPr id="0" name=""/>
        <dsp:cNvSpPr/>
      </dsp:nvSpPr>
      <dsp:spPr>
        <a:xfrm rot="5400000">
          <a:off x="6091223" y="262083"/>
          <a:ext cx="1037108" cy="622096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тестирование</a:t>
          </a:r>
          <a:endParaRPr lang="ru-KZ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Эксперимент… пилотный, полевой, лабораторный…</a:t>
          </a:r>
          <a:endParaRPr lang="ru-KZ" sz="2000" kern="1200" dirty="0"/>
        </a:p>
      </dsp:txBody>
      <dsp:txXfrm rot="-5400000">
        <a:off x="3499294" y="2904640"/>
        <a:ext cx="6170340" cy="935854"/>
      </dsp:txXfrm>
    </dsp:sp>
    <dsp:sp modelId="{98E6ADC6-1C14-4176-A1E1-0A5DA59CF16E}">
      <dsp:nvSpPr>
        <dsp:cNvPr id="0" name=""/>
        <dsp:cNvSpPr/>
      </dsp:nvSpPr>
      <dsp:spPr>
        <a:xfrm>
          <a:off x="0" y="2724374"/>
          <a:ext cx="3499294" cy="1296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600" kern="1200" dirty="0"/>
            <a:t>Экспериментальные</a:t>
          </a:r>
          <a:endParaRPr lang="ru-KZ" sz="2600" kern="1200" dirty="0"/>
        </a:p>
      </dsp:txBody>
      <dsp:txXfrm>
        <a:off x="63284" y="2787658"/>
        <a:ext cx="3372726" cy="116981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A9FBC1-FDC5-4AF3-9407-3EC161F7D624}">
      <dsp:nvSpPr>
        <dsp:cNvPr id="0" name=""/>
        <dsp:cNvSpPr/>
      </dsp:nvSpPr>
      <dsp:spPr>
        <a:xfrm rot="10800000">
          <a:off x="1710358" y="657"/>
          <a:ext cx="6080760" cy="71495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5275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Получилась ли беседа? Если нет, то почему?</a:t>
          </a:r>
        </a:p>
      </dsp:txBody>
      <dsp:txXfrm rot="10800000">
        <a:off x="1889097" y="657"/>
        <a:ext cx="5902021" cy="714955"/>
      </dsp:txXfrm>
    </dsp:sp>
    <dsp:sp modelId="{4A350B78-8957-4B2B-BA79-C1868B6EF275}">
      <dsp:nvSpPr>
        <dsp:cNvPr id="0" name=""/>
        <dsp:cNvSpPr/>
      </dsp:nvSpPr>
      <dsp:spPr>
        <a:xfrm>
          <a:off x="1352881" y="657"/>
          <a:ext cx="714955" cy="71495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15F2B0-B0D1-4717-B31E-AA24D9926368}">
      <dsp:nvSpPr>
        <dsp:cNvPr id="0" name=""/>
        <dsp:cNvSpPr/>
      </dsp:nvSpPr>
      <dsp:spPr>
        <a:xfrm rot="10800000">
          <a:off x="1710358" y="929032"/>
          <a:ext cx="6080760" cy="71495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5275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Какие приемы использовались: поощрение, кивки, изменение голоса, рисунки и др.?</a:t>
          </a:r>
        </a:p>
      </dsp:txBody>
      <dsp:txXfrm rot="10800000">
        <a:off x="1889097" y="929032"/>
        <a:ext cx="5902021" cy="714955"/>
      </dsp:txXfrm>
    </dsp:sp>
    <dsp:sp modelId="{9626C536-AE28-4858-A905-F68F1F97DD03}">
      <dsp:nvSpPr>
        <dsp:cNvPr id="0" name=""/>
        <dsp:cNvSpPr/>
      </dsp:nvSpPr>
      <dsp:spPr>
        <a:xfrm>
          <a:off x="1352881" y="929032"/>
          <a:ext cx="714955" cy="71495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CFBBAF-4BD8-4B4A-BD9D-07BAEFD60551}">
      <dsp:nvSpPr>
        <dsp:cNvPr id="0" name=""/>
        <dsp:cNvSpPr/>
      </dsp:nvSpPr>
      <dsp:spPr>
        <a:xfrm rot="10800000">
          <a:off x="1710358" y="1857407"/>
          <a:ext cx="6080760" cy="71495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5275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Особенности поведения собеседника, его мимика, жесты, интонация речи, оговорки?</a:t>
          </a:r>
        </a:p>
      </dsp:txBody>
      <dsp:txXfrm rot="10800000">
        <a:off x="1889097" y="1857407"/>
        <a:ext cx="5902021" cy="714955"/>
      </dsp:txXfrm>
    </dsp:sp>
    <dsp:sp modelId="{D42442F4-A8E2-4623-B19B-9DFE8B75DEFA}">
      <dsp:nvSpPr>
        <dsp:cNvPr id="0" name=""/>
        <dsp:cNvSpPr/>
      </dsp:nvSpPr>
      <dsp:spPr>
        <a:xfrm>
          <a:off x="1352881" y="1857407"/>
          <a:ext cx="714955" cy="71495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E00080-AC46-49E7-BA36-5802A465ED86}">
      <dsp:nvSpPr>
        <dsp:cNvPr id="0" name=""/>
        <dsp:cNvSpPr/>
      </dsp:nvSpPr>
      <dsp:spPr>
        <a:xfrm rot="10800000">
          <a:off x="1710358" y="2785782"/>
          <a:ext cx="6080760" cy="71495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5275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На какие вопросы собеседник наиболее активно отвечал и почему?</a:t>
          </a:r>
        </a:p>
      </dsp:txBody>
      <dsp:txXfrm rot="10800000">
        <a:off x="1889097" y="2785782"/>
        <a:ext cx="5902021" cy="714955"/>
      </dsp:txXfrm>
    </dsp:sp>
    <dsp:sp modelId="{1F4D3778-097D-472A-917F-599CE852D1E7}">
      <dsp:nvSpPr>
        <dsp:cNvPr id="0" name=""/>
        <dsp:cNvSpPr/>
      </dsp:nvSpPr>
      <dsp:spPr>
        <a:xfrm>
          <a:off x="1352881" y="2785782"/>
          <a:ext cx="714955" cy="71495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D7AA79-6EE2-42E9-A74D-71355E2AA089}">
      <dsp:nvSpPr>
        <dsp:cNvPr id="0" name=""/>
        <dsp:cNvSpPr/>
      </dsp:nvSpPr>
      <dsp:spPr>
        <a:xfrm rot="10800000">
          <a:off x="1710358" y="3714157"/>
          <a:ext cx="6080760" cy="71495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5275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Какие вопросы достигли цели и почему?</a:t>
          </a:r>
        </a:p>
      </dsp:txBody>
      <dsp:txXfrm rot="10800000">
        <a:off x="1889097" y="3714157"/>
        <a:ext cx="5902021" cy="714955"/>
      </dsp:txXfrm>
    </dsp:sp>
    <dsp:sp modelId="{0EBF2BDA-C0B3-4F35-9CE4-48C142B1582E}">
      <dsp:nvSpPr>
        <dsp:cNvPr id="0" name=""/>
        <dsp:cNvSpPr/>
      </dsp:nvSpPr>
      <dsp:spPr>
        <a:xfrm>
          <a:off x="1352881" y="3714157"/>
          <a:ext cx="714955" cy="71495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9784B3-768A-4270-AABA-A78198DF7C1F}">
      <dsp:nvSpPr>
        <dsp:cNvPr id="0" name=""/>
        <dsp:cNvSpPr/>
      </dsp:nvSpPr>
      <dsp:spPr>
        <a:xfrm rot="10800000">
          <a:off x="1710358" y="4642532"/>
          <a:ext cx="6080760" cy="71495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5275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Характер окончания беседы, ее эффект?</a:t>
          </a:r>
        </a:p>
      </dsp:txBody>
      <dsp:txXfrm rot="10800000">
        <a:off x="1889097" y="4642532"/>
        <a:ext cx="5902021" cy="714955"/>
      </dsp:txXfrm>
    </dsp:sp>
    <dsp:sp modelId="{2190114C-1FA3-44F9-A5A0-77D21DA103E6}">
      <dsp:nvSpPr>
        <dsp:cNvPr id="0" name=""/>
        <dsp:cNvSpPr/>
      </dsp:nvSpPr>
      <dsp:spPr>
        <a:xfrm>
          <a:off x="1352881" y="4642532"/>
          <a:ext cx="714955" cy="71495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972EF2-2523-479D-81B0-24CB574F733A}">
      <dsp:nvSpPr>
        <dsp:cNvPr id="0" name=""/>
        <dsp:cNvSpPr/>
      </dsp:nvSpPr>
      <dsp:spPr>
        <a:xfrm rot="10800000">
          <a:off x="1710358" y="5570907"/>
          <a:ext cx="6080760" cy="71495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5275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Какие задачи решены в результате беседы?</a:t>
          </a:r>
        </a:p>
      </dsp:txBody>
      <dsp:txXfrm rot="10800000">
        <a:off x="1889097" y="5570907"/>
        <a:ext cx="5902021" cy="714955"/>
      </dsp:txXfrm>
    </dsp:sp>
    <dsp:sp modelId="{06CF4E2F-01CF-41BF-8497-5AD9C6177BB0}">
      <dsp:nvSpPr>
        <dsp:cNvPr id="0" name=""/>
        <dsp:cNvSpPr/>
      </dsp:nvSpPr>
      <dsp:spPr>
        <a:xfrm>
          <a:off x="1352881" y="5570907"/>
          <a:ext cx="714955" cy="714955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D29E76-E6FC-43B4-8B4F-A147E11793F6}">
      <dsp:nvSpPr>
        <dsp:cNvPr id="0" name=""/>
        <dsp:cNvSpPr/>
      </dsp:nvSpPr>
      <dsp:spPr>
        <a:xfrm>
          <a:off x="4511" y="793269"/>
          <a:ext cx="3037447" cy="690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- по количеству интервьюеров:</a:t>
          </a:r>
        </a:p>
      </dsp:txBody>
      <dsp:txXfrm>
        <a:off x="24725" y="813483"/>
        <a:ext cx="2997019" cy="649725"/>
      </dsp:txXfrm>
    </dsp:sp>
    <dsp:sp modelId="{368548B4-D5DC-45BF-BDD6-4CB305F0D155}">
      <dsp:nvSpPr>
        <dsp:cNvPr id="0" name=""/>
        <dsp:cNvSpPr/>
      </dsp:nvSpPr>
      <dsp:spPr>
        <a:xfrm>
          <a:off x="308255" y="1483422"/>
          <a:ext cx="303744" cy="5176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7614"/>
              </a:lnTo>
              <a:lnTo>
                <a:pt x="303744" y="51761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4377A6-FA58-4389-A29C-A23169739034}">
      <dsp:nvSpPr>
        <dsp:cNvPr id="0" name=""/>
        <dsp:cNvSpPr/>
      </dsp:nvSpPr>
      <dsp:spPr>
        <a:xfrm>
          <a:off x="612000" y="1655961"/>
          <a:ext cx="2151102" cy="690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индивидуальное</a:t>
          </a:r>
        </a:p>
      </dsp:txBody>
      <dsp:txXfrm>
        <a:off x="632214" y="1676175"/>
        <a:ext cx="2110674" cy="649725"/>
      </dsp:txXfrm>
    </dsp:sp>
    <dsp:sp modelId="{8AA8416D-C4E2-4CCD-AFDA-E18818F17648}">
      <dsp:nvSpPr>
        <dsp:cNvPr id="0" name=""/>
        <dsp:cNvSpPr/>
      </dsp:nvSpPr>
      <dsp:spPr>
        <a:xfrm>
          <a:off x="308255" y="1483422"/>
          <a:ext cx="303744" cy="13803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0306"/>
              </a:lnTo>
              <a:lnTo>
                <a:pt x="303744" y="138030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A1B172-0369-4E2C-BB1A-5B277D0EB89D}">
      <dsp:nvSpPr>
        <dsp:cNvPr id="0" name=""/>
        <dsp:cNvSpPr/>
      </dsp:nvSpPr>
      <dsp:spPr>
        <a:xfrm>
          <a:off x="612000" y="2518652"/>
          <a:ext cx="2043692" cy="690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групповое;</a:t>
          </a:r>
        </a:p>
      </dsp:txBody>
      <dsp:txXfrm>
        <a:off x="632214" y="2538866"/>
        <a:ext cx="2003264" cy="649725"/>
      </dsp:txXfrm>
    </dsp:sp>
    <dsp:sp modelId="{8FF7CF93-FC25-48B5-881C-A3AED1B1AB51}">
      <dsp:nvSpPr>
        <dsp:cNvPr id="0" name=""/>
        <dsp:cNvSpPr/>
      </dsp:nvSpPr>
      <dsp:spPr>
        <a:xfrm>
          <a:off x="3387034" y="793269"/>
          <a:ext cx="2140040" cy="690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- по форме:</a:t>
          </a:r>
        </a:p>
      </dsp:txBody>
      <dsp:txXfrm>
        <a:off x="3407248" y="813483"/>
        <a:ext cx="2099612" cy="649725"/>
      </dsp:txXfrm>
    </dsp:sp>
    <dsp:sp modelId="{4665D08E-42B9-46A5-8A76-D93B24E56DD3}">
      <dsp:nvSpPr>
        <dsp:cNvPr id="0" name=""/>
        <dsp:cNvSpPr/>
      </dsp:nvSpPr>
      <dsp:spPr>
        <a:xfrm>
          <a:off x="3601038" y="1483422"/>
          <a:ext cx="214004" cy="5912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1247"/>
              </a:lnTo>
              <a:lnTo>
                <a:pt x="214004" y="59124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580E40-E8B0-4ECD-A3DB-327C35D70350}">
      <dsp:nvSpPr>
        <dsp:cNvPr id="0" name=""/>
        <dsp:cNvSpPr/>
      </dsp:nvSpPr>
      <dsp:spPr>
        <a:xfrm>
          <a:off x="3815042" y="1655961"/>
          <a:ext cx="4288711" cy="8374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свободное (имеется программа и стройная стратегия опроса); </a:t>
          </a:r>
        </a:p>
      </dsp:txBody>
      <dsp:txXfrm>
        <a:off x="3839569" y="1680488"/>
        <a:ext cx="4239657" cy="788364"/>
      </dsp:txXfrm>
    </dsp:sp>
    <dsp:sp modelId="{948C8281-0EB0-4D13-BAA1-1A3636CBD2AA}">
      <dsp:nvSpPr>
        <dsp:cNvPr id="0" name=""/>
        <dsp:cNvSpPr/>
      </dsp:nvSpPr>
      <dsp:spPr>
        <a:xfrm>
          <a:off x="3601038" y="1483422"/>
          <a:ext cx="214004" cy="18429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2985"/>
              </a:lnTo>
              <a:lnTo>
                <a:pt x="214004" y="184298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C89F99-A371-451E-95C8-ADD454D7D60E}">
      <dsp:nvSpPr>
        <dsp:cNvPr id="0" name=""/>
        <dsp:cNvSpPr/>
      </dsp:nvSpPr>
      <dsp:spPr>
        <a:xfrm>
          <a:off x="3815042" y="2665917"/>
          <a:ext cx="4410045" cy="13209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стандартизированное (с детальной разработкой всей процедуры: плана, последовательности вопросов, вариантов ответов, стойкая стратегия и тактика); </a:t>
          </a:r>
        </a:p>
      </dsp:txBody>
      <dsp:txXfrm>
        <a:off x="3853732" y="2704607"/>
        <a:ext cx="4332665" cy="1243600"/>
      </dsp:txXfrm>
    </dsp:sp>
    <dsp:sp modelId="{B8C5178F-CEC7-4C1F-9E59-83C0093DFE8A}">
      <dsp:nvSpPr>
        <dsp:cNvPr id="0" name=""/>
        <dsp:cNvSpPr/>
      </dsp:nvSpPr>
      <dsp:spPr>
        <a:xfrm>
          <a:off x="3601038" y="1483422"/>
          <a:ext cx="214004" cy="31897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9784"/>
              </a:lnTo>
              <a:lnTo>
                <a:pt x="214004" y="318978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3CC9A2-EFA0-4605-8718-0AD5B8C8A5D5}">
      <dsp:nvSpPr>
        <dsp:cNvPr id="0" name=""/>
        <dsp:cNvSpPr/>
      </dsp:nvSpPr>
      <dsp:spPr>
        <a:xfrm>
          <a:off x="3815042" y="4159436"/>
          <a:ext cx="4010706" cy="10275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частично стандартизированная (стройная стратегия, а тактика более свободная). </a:t>
          </a:r>
        </a:p>
      </dsp:txBody>
      <dsp:txXfrm>
        <a:off x="3845138" y="4189532"/>
        <a:ext cx="3950514" cy="96734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90BBAA-86BF-4543-BFD6-98BF2F6933FA}">
      <dsp:nvSpPr>
        <dsp:cNvPr id="0" name=""/>
        <dsp:cNvSpPr/>
      </dsp:nvSpPr>
      <dsp:spPr>
        <a:xfrm>
          <a:off x="4086914" y="1947"/>
          <a:ext cx="6130371" cy="17586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100" kern="1200" dirty="0"/>
            <a:t>Сбор информации о содержании исследуемого явления, процесса </a:t>
          </a:r>
        </a:p>
      </dsp:txBody>
      <dsp:txXfrm>
        <a:off x="4086914" y="221779"/>
        <a:ext cx="5470874" cy="1318995"/>
      </dsp:txXfrm>
    </dsp:sp>
    <dsp:sp modelId="{B875DE35-AB13-4409-B49E-A474FBA36133}">
      <dsp:nvSpPr>
        <dsp:cNvPr id="0" name=""/>
        <dsp:cNvSpPr/>
      </dsp:nvSpPr>
      <dsp:spPr>
        <a:xfrm>
          <a:off x="0" y="1947"/>
          <a:ext cx="4086914" cy="17586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 dirty="0"/>
            <a:t>По функциям</a:t>
          </a:r>
        </a:p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 dirty="0"/>
            <a:t>Основные вопросы</a:t>
          </a:r>
        </a:p>
      </dsp:txBody>
      <dsp:txXfrm>
        <a:off x="85851" y="87798"/>
        <a:ext cx="3915212" cy="1586957"/>
      </dsp:txXfrm>
    </dsp:sp>
    <dsp:sp modelId="{B0681EB5-DC47-4ECE-8950-BBB4B60A8996}">
      <dsp:nvSpPr>
        <dsp:cNvPr id="0" name=""/>
        <dsp:cNvSpPr/>
      </dsp:nvSpPr>
      <dsp:spPr>
        <a:xfrm>
          <a:off x="3618731" y="1936473"/>
          <a:ext cx="6595784" cy="262073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100" kern="1200" dirty="0"/>
            <a:t>Вопросы-фильтры (На выявление адресата основного вопроса/ разветвляющие вопросы)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100" kern="1200" dirty="0"/>
            <a:t>Контрольные вопросы (На проверку искренности ответа)</a:t>
          </a:r>
        </a:p>
      </dsp:txBody>
      <dsp:txXfrm>
        <a:off x="3618731" y="2264065"/>
        <a:ext cx="5613008" cy="1965553"/>
      </dsp:txXfrm>
    </dsp:sp>
    <dsp:sp modelId="{01C5B0AE-A2DE-4D88-BE41-887BCBE49B80}">
      <dsp:nvSpPr>
        <dsp:cNvPr id="0" name=""/>
        <dsp:cNvSpPr/>
      </dsp:nvSpPr>
      <dsp:spPr>
        <a:xfrm>
          <a:off x="2769" y="2367512"/>
          <a:ext cx="3615961" cy="17586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 dirty="0"/>
            <a:t>Неосновные вопросы</a:t>
          </a:r>
        </a:p>
      </dsp:txBody>
      <dsp:txXfrm>
        <a:off x="88620" y="2453363"/>
        <a:ext cx="3444259" cy="158695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E28E26-A68E-4094-8CFE-C53B80C037FC}">
      <dsp:nvSpPr>
        <dsp:cNvPr id="0" name=""/>
        <dsp:cNvSpPr/>
      </dsp:nvSpPr>
      <dsp:spPr>
        <a:xfrm>
          <a:off x="1048570" y="737940"/>
          <a:ext cx="1963767" cy="130983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- ответ в свободной форме</a:t>
          </a:r>
        </a:p>
      </dsp:txBody>
      <dsp:txXfrm>
        <a:off x="1362773" y="737940"/>
        <a:ext cx="1649564" cy="1309832"/>
      </dsp:txXfrm>
    </dsp:sp>
    <dsp:sp modelId="{357CB728-E899-4270-96C7-5E944C7658C1}">
      <dsp:nvSpPr>
        <dsp:cNvPr id="0" name=""/>
        <dsp:cNvSpPr/>
      </dsp:nvSpPr>
      <dsp:spPr>
        <a:xfrm>
          <a:off x="1227" y="214269"/>
          <a:ext cx="1309178" cy="130917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открытые</a:t>
          </a:r>
          <a:endParaRPr lang="ru-RU" sz="2300" kern="1200" dirty="0"/>
        </a:p>
      </dsp:txBody>
      <dsp:txXfrm>
        <a:off x="192952" y="405994"/>
        <a:ext cx="925728" cy="925728"/>
      </dsp:txXfrm>
    </dsp:sp>
    <dsp:sp modelId="{2627CFDB-A12C-4AC2-B73D-959D0E8B93CF}">
      <dsp:nvSpPr>
        <dsp:cNvPr id="0" name=""/>
        <dsp:cNvSpPr/>
      </dsp:nvSpPr>
      <dsp:spPr>
        <a:xfrm>
          <a:off x="4321516" y="737940"/>
          <a:ext cx="1963767" cy="130983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6464" rIns="156464" bIns="156464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● </a:t>
          </a:r>
          <a:r>
            <a:rPr lang="ru-RU" sz="2400" kern="1200" dirty="0"/>
            <a:t>Альтернативные</a:t>
          </a:r>
          <a:r>
            <a:rPr lang="ru-RU" sz="2200" kern="1200" dirty="0"/>
            <a:t> </a:t>
          </a:r>
          <a:r>
            <a:rPr lang="ru-RU" sz="2800" kern="1200" dirty="0"/>
            <a:t>ответы</a:t>
          </a:r>
          <a:endParaRPr lang="ru-RU" sz="2200" kern="1200" dirty="0"/>
        </a:p>
      </dsp:txBody>
      <dsp:txXfrm>
        <a:off x="4635719" y="737940"/>
        <a:ext cx="1649564" cy="1309832"/>
      </dsp:txXfrm>
    </dsp:sp>
    <dsp:sp modelId="{FA2E98D8-4307-49B9-8472-D5260EE7EFFA}">
      <dsp:nvSpPr>
        <dsp:cNvPr id="0" name=""/>
        <dsp:cNvSpPr/>
      </dsp:nvSpPr>
      <dsp:spPr>
        <a:xfrm>
          <a:off x="4321516" y="2047773"/>
          <a:ext cx="1963767" cy="130983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99136" rIns="199136" bIns="199136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● </a:t>
          </a:r>
          <a:r>
            <a:rPr lang="ru-RU" sz="2000" kern="1200" dirty="0" err="1"/>
            <a:t>Неальтерна-тивные</a:t>
          </a:r>
          <a:r>
            <a:rPr lang="ru-RU" sz="2800" kern="1200" dirty="0"/>
            <a:t> ответы</a:t>
          </a:r>
        </a:p>
      </dsp:txBody>
      <dsp:txXfrm>
        <a:off x="4635719" y="2047773"/>
        <a:ext cx="1649564" cy="1309832"/>
      </dsp:txXfrm>
    </dsp:sp>
    <dsp:sp modelId="{769E0445-1874-48C1-9BE4-B1B6F48CCF90}">
      <dsp:nvSpPr>
        <dsp:cNvPr id="0" name=""/>
        <dsp:cNvSpPr/>
      </dsp:nvSpPr>
      <dsp:spPr>
        <a:xfrm>
          <a:off x="3274173" y="214269"/>
          <a:ext cx="1309178" cy="130917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закрытые</a:t>
          </a:r>
          <a:endParaRPr lang="ru-RU" sz="2300" kern="1200" dirty="0"/>
        </a:p>
      </dsp:txBody>
      <dsp:txXfrm>
        <a:off x="3465898" y="405994"/>
        <a:ext cx="925728" cy="92572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215FE8-C2BB-4989-90BC-E13BF4F859B1}">
      <dsp:nvSpPr>
        <dsp:cNvPr id="0" name=""/>
        <dsp:cNvSpPr/>
      </dsp:nvSpPr>
      <dsp:spPr>
        <a:xfrm>
          <a:off x="1296258" y="552757"/>
          <a:ext cx="2066425" cy="13783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(в содержание вопроса включено то, что интересует исследователя)</a:t>
          </a:r>
        </a:p>
      </dsp:txBody>
      <dsp:txXfrm>
        <a:off x="1626886" y="552757"/>
        <a:ext cx="1735797" cy="1378305"/>
      </dsp:txXfrm>
    </dsp:sp>
    <dsp:sp modelId="{A9F2FC13-9F2E-4858-B649-B873BB013574}">
      <dsp:nvSpPr>
        <dsp:cNvPr id="0" name=""/>
        <dsp:cNvSpPr/>
      </dsp:nvSpPr>
      <dsp:spPr>
        <a:xfrm>
          <a:off x="1296258" y="1931062"/>
          <a:ext cx="2066425" cy="220268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Каково современное понимание психического здоровья?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Нравится ли Вам профессия психолога?</a:t>
          </a:r>
        </a:p>
      </dsp:txBody>
      <dsp:txXfrm>
        <a:off x="1626886" y="1931062"/>
        <a:ext cx="1735797" cy="2202684"/>
      </dsp:txXfrm>
    </dsp:sp>
    <dsp:sp modelId="{E2D8B8F2-BF85-461B-9CBF-81555C545D6D}">
      <dsp:nvSpPr>
        <dsp:cNvPr id="0" name=""/>
        <dsp:cNvSpPr/>
      </dsp:nvSpPr>
      <dsp:spPr>
        <a:xfrm>
          <a:off x="194165" y="1710"/>
          <a:ext cx="1377616" cy="13776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Прямые </a:t>
          </a:r>
        </a:p>
      </dsp:txBody>
      <dsp:txXfrm>
        <a:off x="395912" y="203457"/>
        <a:ext cx="974122" cy="974122"/>
      </dsp:txXfrm>
    </dsp:sp>
    <dsp:sp modelId="{0F7458C8-7BA9-4B49-96A0-B8BD7B35A4E4}">
      <dsp:nvSpPr>
        <dsp:cNvPr id="0" name=""/>
        <dsp:cNvSpPr/>
      </dsp:nvSpPr>
      <dsp:spPr>
        <a:xfrm>
          <a:off x="4740301" y="552757"/>
          <a:ext cx="2066425" cy="13783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(в содержание вопроса включается воображаемая ситуация)</a:t>
          </a:r>
        </a:p>
      </dsp:txBody>
      <dsp:txXfrm>
        <a:off x="5070929" y="552757"/>
        <a:ext cx="1735797" cy="1378305"/>
      </dsp:txXfrm>
    </dsp:sp>
    <dsp:sp modelId="{8D893C15-806D-4A74-9E2E-156B12D06415}">
      <dsp:nvSpPr>
        <dsp:cNvPr id="0" name=""/>
        <dsp:cNvSpPr/>
      </dsp:nvSpPr>
      <dsp:spPr>
        <a:xfrm>
          <a:off x="4740301" y="1931062"/>
          <a:ext cx="2066425" cy="27106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Что Ваши знакомые думают о современном понимании психического здоровья?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Согласны ли Вы с утверждением, что профессия психолога самая лучшая?</a:t>
          </a:r>
        </a:p>
      </dsp:txBody>
      <dsp:txXfrm>
        <a:off x="5070929" y="1931062"/>
        <a:ext cx="1735797" cy="2710672"/>
      </dsp:txXfrm>
    </dsp:sp>
    <dsp:sp modelId="{9FD0826C-86F7-4409-B1BE-A7503E36E66B}">
      <dsp:nvSpPr>
        <dsp:cNvPr id="0" name=""/>
        <dsp:cNvSpPr/>
      </dsp:nvSpPr>
      <dsp:spPr>
        <a:xfrm>
          <a:off x="3638207" y="1710"/>
          <a:ext cx="1377616" cy="13776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Косвенные</a:t>
          </a:r>
        </a:p>
      </dsp:txBody>
      <dsp:txXfrm>
        <a:off x="3839954" y="203457"/>
        <a:ext cx="974122" cy="97412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5A7ADD-C784-4FC8-9B99-263E8830CAB1}">
      <dsp:nvSpPr>
        <dsp:cNvPr id="0" name=""/>
        <dsp:cNvSpPr/>
      </dsp:nvSpPr>
      <dsp:spPr>
        <a:xfrm>
          <a:off x="5122" y="1105841"/>
          <a:ext cx="2628007" cy="10512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Шкалированные вопросы с различными шкалами: </a:t>
          </a:r>
        </a:p>
      </dsp:txBody>
      <dsp:txXfrm>
        <a:off x="530723" y="1105841"/>
        <a:ext cx="1576805" cy="1051202"/>
      </dsp:txXfrm>
    </dsp:sp>
    <dsp:sp modelId="{6DB62583-420B-413F-BF61-C55B1C5C082F}">
      <dsp:nvSpPr>
        <dsp:cNvPr id="0" name=""/>
        <dsp:cNvSpPr/>
      </dsp:nvSpPr>
      <dsp:spPr>
        <a:xfrm>
          <a:off x="2291488" y="1195194"/>
          <a:ext cx="2181245" cy="87249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да/нет</a:t>
          </a:r>
          <a:r>
            <a:rPr lang="ru-RU" sz="700" kern="1200" dirty="0"/>
            <a:t>; </a:t>
          </a:r>
        </a:p>
      </dsp:txBody>
      <dsp:txXfrm>
        <a:off x="2727737" y="1195194"/>
        <a:ext cx="1308747" cy="872498"/>
      </dsp:txXfrm>
    </dsp:sp>
    <dsp:sp modelId="{37FD57BC-AC4F-4D78-AF31-270A18BAA4B5}">
      <dsp:nvSpPr>
        <dsp:cNvPr id="0" name=""/>
        <dsp:cNvSpPr/>
      </dsp:nvSpPr>
      <dsp:spPr>
        <a:xfrm>
          <a:off x="4167360" y="1195194"/>
          <a:ext cx="3610005" cy="87249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очень эффективно/достаточно эффективно/малоэффективно</a:t>
          </a:r>
        </a:p>
      </dsp:txBody>
      <dsp:txXfrm>
        <a:off x="4603609" y="1195194"/>
        <a:ext cx="2737507" cy="872498"/>
      </dsp:txXfrm>
    </dsp:sp>
    <dsp:sp modelId="{7C2018EE-9F8F-4C4F-A0BD-F24C307D6992}">
      <dsp:nvSpPr>
        <dsp:cNvPr id="0" name=""/>
        <dsp:cNvSpPr/>
      </dsp:nvSpPr>
      <dsp:spPr>
        <a:xfrm>
          <a:off x="5122" y="2304212"/>
          <a:ext cx="2628007" cy="10512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Как вы относитесь к работе психолога?</a:t>
          </a:r>
        </a:p>
      </dsp:txBody>
      <dsp:txXfrm>
        <a:off x="530723" y="2304212"/>
        <a:ext cx="1576805" cy="1051202"/>
      </dsp:txXfrm>
    </dsp:sp>
    <dsp:sp modelId="{E82B64CD-66FE-4DF1-942A-B59B9F9BB1E5}">
      <dsp:nvSpPr>
        <dsp:cNvPr id="0" name=""/>
        <dsp:cNvSpPr/>
      </dsp:nvSpPr>
      <dsp:spPr>
        <a:xfrm>
          <a:off x="2291488" y="2393565"/>
          <a:ext cx="2181245" cy="87249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Проявляю большой интерес</a:t>
          </a:r>
        </a:p>
      </dsp:txBody>
      <dsp:txXfrm>
        <a:off x="2727737" y="2393565"/>
        <a:ext cx="1308747" cy="872498"/>
      </dsp:txXfrm>
    </dsp:sp>
    <dsp:sp modelId="{8352280A-0122-4373-94D0-25A2D3937786}">
      <dsp:nvSpPr>
        <dsp:cNvPr id="0" name=""/>
        <dsp:cNvSpPr/>
      </dsp:nvSpPr>
      <dsp:spPr>
        <a:xfrm>
          <a:off x="4167360" y="2393565"/>
          <a:ext cx="2181245" cy="87249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5  4  3  2  1  0</a:t>
          </a:r>
        </a:p>
      </dsp:txBody>
      <dsp:txXfrm>
        <a:off x="4603609" y="2393565"/>
        <a:ext cx="1308747" cy="872498"/>
      </dsp:txXfrm>
    </dsp:sp>
    <dsp:sp modelId="{1C163591-DFF4-4945-B923-1E4FCFDC1C03}">
      <dsp:nvSpPr>
        <dsp:cNvPr id="0" name=""/>
        <dsp:cNvSpPr/>
      </dsp:nvSpPr>
      <dsp:spPr>
        <a:xfrm>
          <a:off x="6043231" y="2393565"/>
          <a:ext cx="2181245" cy="87249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Совсем не проявляю интереса</a:t>
          </a:r>
        </a:p>
      </dsp:txBody>
      <dsp:txXfrm>
        <a:off x="6479480" y="2393565"/>
        <a:ext cx="1308747" cy="872498"/>
      </dsp:txXfrm>
    </dsp:sp>
    <dsp:sp modelId="{5D552F48-76AB-497F-9DA3-22051BD6C554}">
      <dsp:nvSpPr>
        <dsp:cNvPr id="0" name=""/>
        <dsp:cNvSpPr/>
      </dsp:nvSpPr>
      <dsp:spPr>
        <a:xfrm>
          <a:off x="5122" y="3502584"/>
          <a:ext cx="2628007" cy="10512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Вопросы в виде рисунков </a:t>
          </a:r>
        </a:p>
      </dsp:txBody>
      <dsp:txXfrm>
        <a:off x="530723" y="3502584"/>
        <a:ext cx="1576805" cy="1051202"/>
      </dsp:txXfrm>
    </dsp:sp>
    <dsp:sp modelId="{16CB509B-3726-4411-8BC3-F398CC20C25E}">
      <dsp:nvSpPr>
        <dsp:cNvPr id="0" name=""/>
        <dsp:cNvSpPr/>
      </dsp:nvSpPr>
      <dsp:spPr>
        <a:xfrm>
          <a:off x="2291488" y="3591936"/>
          <a:ext cx="2181245" cy="87249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Ваше настроение на работе</a:t>
          </a:r>
        </a:p>
      </dsp:txBody>
      <dsp:txXfrm>
        <a:off x="2727737" y="3591936"/>
        <a:ext cx="1308747" cy="872498"/>
      </dsp:txXfrm>
    </dsp:sp>
    <dsp:sp modelId="{244965A9-BB56-47D0-88E8-EA5A3033F2DD}">
      <dsp:nvSpPr>
        <dsp:cNvPr id="0" name=""/>
        <dsp:cNvSpPr/>
      </dsp:nvSpPr>
      <dsp:spPr>
        <a:xfrm>
          <a:off x="4167360" y="3591936"/>
          <a:ext cx="2181245" cy="87249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25400" rIns="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kern="1200" dirty="0">
              <a:latin typeface="Times New Roman"/>
              <a:cs typeface="Times New Roman"/>
            </a:rPr>
            <a:t>☺☻</a:t>
          </a:r>
          <a:endParaRPr lang="ru-RU" sz="4000" kern="1200" dirty="0"/>
        </a:p>
      </dsp:txBody>
      <dsp:txXfrm>
        <a:off x="4603609" y="3591936"/>
        <a:ext cx="1308747" cy="872498"/>
      </dsp:txXfrm>
    </dsp:sp>
    <dsp:sp modelId="{0954CAA3-D8C7-469C-91BB-EC21304CCF50}">
      <dsp:nvSpPr>
        <dsp:cNvPr id="0" name=""/>
        <dsp:cNvSpPr/>
      </dsp:nvSpPr>
      <dsp:spPr>
        <a:xfrm>
          <a:off x="5122" y="4700955"/>
          <a:ext cx="2628007" cy="10512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Вопросы в виде концентрических окружностей </a:t>
          </a:r>
        </a:p>
      </dsp:txBody>
      <dsp:txXfrm>
        <a:off x="530723" y="4700955"/>
        <a:ext cx="1576805" cy="1051202"/>
      </dsp:txXfrm>
    </dsp:sp>
    <dsp:sp modelId="{9C31AC3E-1A5E-4D4B-A675-83518A9805F0}">
      <dsp:nvSpPr>
        <dsp:cNvPr id="0" name=""/>
        <dsp:cNvSpPr/>
      </dsp:nvSpPr>
      <dsp:spPr>
        <a:xfrm>
          <a:off x="2291488" y="4790307"/>
          <a:ext cx="2181245" cy="872498"/>
        </a:xfrm>
        <a:prstGeom prst="chevron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25400" rIns="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4000" kern="1200" dirty="0"/>
        </a:p>
      </dsp:txBody>
      <dsp:txXfrm>
        <a:off x="2727737" y="4790307"/>
        <a:ext cx="1308747" cy="872498"/>
      </dsp:txXfrm>
    </dsp:sp>
    <dsp:sp modelId="{1D74139D-27FC-4EE7-A08A-843A3881C659}">
      <dsp:nvSpPr>
        <dsp:cNvPr id="0" name=""/>
        <dsp:cNvSpPr/>
      </dsp:nvSpPr>
      <dsp:spPr>
        <a:xfrm>
          <a:off x="4167360" y="4790307"/>
          <a:ext cx="2181245" cy="872498"/>
        </a:xfrm>
        <a:prstGeom prst="chevron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25400" rIns="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4000" kern="1200" dirty="0"/>
        </a:p>
      </dsp:txBody>
      <dsp:txXfrm>
        <a:off x="4603609" y="4790307"/>
        <a:ext cx="1308747" cy="872498"/>
      </dsp:txXfrm>
    </dsp:sp>
    <dsp:sp modelId="{94C96DFB-A938-491B-8F3F-0A23A5B3D310}">
      <dsp:nvSpPr>
        <dsp:cNvPr id="0" name=""/>
        <dsp:cNvSpPr/>
      </dsp:nvSpPr>
      <dsp:spPr>
        <a:xfrm>
          <a:off x="6043231" y="4790307"/>
          <a:ext cx="2181245" cy="872498"/>
        </a:xfrm>
        <a:prstGeom prst="chevron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Отметь свое место в группе</a:t>
          </a:r>
        </a:p>
      </dsp:txBody>
      <dsp:txXfrm>
        <a:off x="6479480" y="4790307"/>
        <a:ext cx="1308747" cy="872498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E88E5B-4BE8-405C-9908-3BFD6156AD82}">
      <dsp:nvSpPr>
        <dsp:cNvPr id="0" name=""/>
        <dsp:cNvSpPr/>
      </dsp:nvSpPr>
      <dsp:spPr>
        <a:xfrm rot="5400000">
          <a:off x="-229994" y="236489"/>
          <a:ext cx="1533295" cy="107330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Во вступлении</a:t>
          </a:r>
        </a:p>
      </dsp:txBody>
      <dsp:txXfrm rot="-5400000">
        <a:off x="1" y="543147"/>
        <a:ext cx="1073306" cy="459989"/>
      </dsp:txXfrm>
    </dsp:sp>
    <dsp:sp modelId="{22569638-1C18-4716-8BEF-839B717CACB9}">
      <dsp:nvSpPr>
        <dsp:cNvPr id="0" name=""/>
        <dsp:cNvSpPr/>
      </dsp:nvSpPr>
      <dsp:spPr>
        <a:xfrm rot="5400000">
          <a:off x="4152870" y="-3073068"/>
          <a:ext cx="997166" cy="715629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указываются  тема, цель и задачи опроса, сообщается о конфиденциальности полученной информации. Объясняется техника заполнения анкеты.</a:t>
          </a:r>
        </a:p>
      </dsp:txBody>
      <dsp:txXfrm rot="-5400000">
        <a:off x="1073307" y="55173"/>
        <a:ext cx="7107615" cy="899810"/>
      </dsp:txXfrm>
    </dsp:sp>
    <dsp:sp modelId="{D1BD63AA-EBC6-4826-9897-15803D45624B}">
      <dsp:nvSpPr>
        <dsp:cNvPr id="0" name=""/>
        <dsp:cNvSpPr/>
      </dsp:nvSpPr>
      <dsp:spPr>
        <a:xfrm rot="5400000">
          <a:off x="-229994" y="1626066"/>
          <a:ext cx="1533295" cy="107330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В </a:t>
          </a:r>
          <a:r>
            <a:rPr lang="ru-RU" sz="1600" i="1" kern="1200" dirty="0"/>
            <a:t>начале анкеты</a:t>
          </a:r>
          <a:endParaRPr lang="ru-RU" sz="1600" kern="1200" dirty="0"/>
        </a:p>
      </dsp:txBody>
      <dsp:txXfrm rot="-5400000">
        <a:off x="1" y="1932724"/>
        <a:ext cx="1073306" cy="459989"/>
      </dsp:txXfrm>
    </dsp:sp>
    <dsp:sp modelId="{4C8B9C1A-E558-4E6C-B793-CF88D99E5A93}">
      <dsp:nvSpPr>
        <dsp:cNvPr id="0" name=""/>
        <dsp:cNvSpPr/>
      </dsp:nvSpPr>
      <dsp:spPr>
        <a:xfrm rot="5400000">
          <a:off x="4153132" y="-1683753"/>
          <a:ext cx="996642" cy="715629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 предложены простые, нейтральные по смыслу вопросы. Их цель – сформировать установку на сотрудничество, заинтересованность опрашиваемого. </a:t>
          </a:r>
        </a:p>
      </dsp:txBody>
      <dsp:txXfrm rot="-5400000">
        <a:off x="1073307" y="1444724"/>
        <a:ext cx="7107641" cy="899338"/>
      </dsp:txXfrm>
    </dsp:sp>
    <dsp:sp modelId="{A7BF9751-20D8-4F26-B28B-546BEC388C2E}">
      <dsp:nvSpPr>
        <dsp:cNvPr id="0" name=""/>
        <dsp:cNvSpPr/>
      </dsp:nvSpPr>
      <dsp:spPr>
        <a:xfrm rot="5400000">
          <a:off x="-229994" y="3015642"/>
          <a:ext cx="1533295" cy="107330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В </a:t>
          </a:r>
          <a:r>
            <a:rPr lang="ru-RU" sz="1600" i="1" kern="1200" dirty="0"/>
            <a:t>середине анкеты</a:t>
          </a:r>
          <a:r>
            <a:rPr lang="ru-RU" sz="1600" kern="1200" dirty="0"/>
            <a:t> –</a:t>
          </a:r>
        </a:p>
      </dsp:txBody>
      <dsp:txXfrm rot="-5400000">
        <a:off x="1" y="3322300"/>
        <a:ext cx="1073306" cy="459989"/>
      </dsp:txXfrm>
    </dsp:sp>
    <dsp:sp modelId="{35866DAF-E7BA-4FE6-847C-23E4442C72E9}">
      <dsp:nvSpPr>
        <dsp:cNvPr id="0" name=""/>
        <dsp:cNvSpPr/>
      </dsp:nvSpPr>
      <dsp:spPr>
        <a:xfrm rot="5400000">
          <a:off x="4153132" y="-294176"/>
          <a:ext cx="996642" cy="715629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 вопросы, требующие анализа, размышления, активности памяти. </a:t>
          </a:r>
        </a:p>
      </dsp:txBody>
      <dsp:txXfrm rot="-5400000">
        <a:off x="1073307" y="2834301"/>
        <a:ext cx="7107641" cy="899338"/>
      </dsp:txXfrm>
    </dsp:sp>
    <dsp:sp modelId="{76178A59-2794-45B0-8422-C400DB50322E}">
      <dsp:nvSpPr>
        <dsp:cNvPr id="0" name=""/>
        <dsp:cNvSpPr/>
      </dsp:nvSpPr>
      <dsp:spPr>
        <a:xfrm rot="5400000">
          <a:off x="-229994" y="4405219"/>
          <a:ext cx="1533295" cy="107330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В </a:t>
          </a:r>
          <a:r>
            <a:rPr lang="ru-RU" sz="1600" i="1" kern="1200" dirty="0"/>
            <a:t>конце</a:t>
          </a:r>
          <a:r>
            <a:rPr lang="ru-RU" sz="1600" kern="1200" dirty="0"/>
            <a:t> – </a:t>
          </a:r>
        </a:p>
      </dsp:txBody>
      <dsp:txXfrm rot="-5400000">
        <a:off x="1" y="4711877"/>
        <a:ext cx="1073306" cy="459989"/>
      </dsp:txXfrm>
    </dsp:sp>
    <dsp:sp modelId="{039DA348-9ABC-4471-8CB7-A756FFF693F8}">
      <dsp:nvSpPr>
        <dsp:cNvPr id="0" name=""/>
        <dsp:cNvSpPr/>
      </dsp:nvSpPr>
      <dsp:spPr>
        <a:xfrm rot="5400000">
          <a:off x="4153132" y="1095399"/>
          <a:ext cx="996642" cy="715629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разгрузочные контактные вопросы, определяющие сведения о респонденте (Волков Б.С. и др., 2005).</a:t>
          </a:r>
        </a:p>
      </dsp:txBody>
      <dsp:txXfrm rot="-5400000">
        <a:off x="1073307" y="4223876"/>
        <a:ext cx="7107641" cy="899338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0A0195-DFA0-4BD9-8EC4-A4CCF5AD781B}">
      <dsp:nvSpPr>
        <dsp:cNvPr id="0" name=""/>
        <dsp:cNvSpPr/>
      </dsp:nvSpPr>
      <dsp:spPr>
        <a:xfrm>
          <a:off x="0" y="1379651"/>
          <a:ext cx="82296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901C6F-9D08-49C5-A54D-630853423246}">
      <dsp:nvSpPr>
        <dsp:cNvPr id="0" name=""/>
        <dsp:cNvSpPr/>
      </dsp:nvSpPr>
      <dsp:spPr>
        <a:xfrm>
          <a:off x="391790" y="155774"/>
          <a:ext cx="7835792" cy="14452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А) Соблюдается ли принцип расположения вопросов: от простых вопросов в начале анкеты к наиболее сложным в середине и простым (разгрузочным) в конце?</a:t>
          </a:r>
        </a:p>
      </dsp:txBody>
      <dsp:txXfrm>
        <a:off x="462343" y="226327"/>
        <a:ext cx="7694686" cy="1304171"/>
      </dsp:txXfrm>
    </dsp:sp>
    <dsp:sp modelId="{7166D57A-BFAA-456C-959A-527236DD6697}">
      <dsp:nvSpPr>
        <dsp:cNvPr id="0" name=""/>
        <dsp:cNvSpPr/>
      </dsp:nvSpPr>
      <dsp:spPr>
        <a:xfrm>
          <a:off x="0" y="2580084"/>
          <a:ext cx="82296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3B7F3C-57F8-4CEA-A8B5-0E84FF9F2EFA}">
      <dsp:nvSpPr>
        <dsp:cNvPr id="0" name=""/>
        <dsp:cNvSpPr/>
      </dsp:nvSpPr>
      <dsp:spPr>
        <a:xfrm>
          <a:off x="391790" y="1838651"/>
          <a:ext cx="7835792" cy="9628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/>
            <a:t>Б) Нет ли скопления однотипных вопросов? </a:t>
          </a:r>
          <a:endParaRPr lang="ru-RU" sz="2400" kern="1200" dirty="0"/>
        </a:p>
      </dsp:txBody>
      <dsp:txXfrm>
        <a:off x="438792" y="1885653"/>
        <a:ext cx="7741788" cy="868829"/>
      </dsp:txXfrm>
    </dsp:sp>
    <dsp:sp modelId="{77A38C0B-4E74-4476-B0A5-A216EE210E2F}">
      <dsp:nvSpPr>
        <dsp:cNvPr id="0" name=""/>
        <dsp:cNvSpPr/>
      </dsp:nvSpPr>
      <dsp:spPr>
        <a:xfrm>
          <a:off x="0" y="3780517"/>
          <a:ext cx="82296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3B942A-3267-429F-8133-B6B942671122}">
      <dsp:nvSpPr>
        <dsp:cNvPr id="0" name=""/>
        <dsp:cNvSpPr/>
      </dsp:nvSpPr>
      <dsp:spPr>
        <a:xfrm>
          <a:off x="391790" y="3039084"/>
          <a:ext cx="7835792" cy="9628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В) нет ли влияния предыдущих вопросов на последующие?</a:t>
          </a:r>
        </a:p>
      </dsp:txBody>
      <dsp:txXfrm>
        <a:off x="438792" y="3086086"/>
        <a:ext cx="7741788" cy="868829"/>
      </dsp:txXfrm>
    </dsp:sp>
    <dsp:sp modelId="{601386BA-2886-46FC-B55F-098C7220CEF9}">
      <dsp:nvSpPr>
        <dsp:cNvPr id="0" name=""/>
        <dsp:cNvSpPr/>
      </dsp:nvSpPr>
      <dsp:spPr>
        <a:xfrm>
          <a:off x="0" y="5252679"/>
          <a:ext cx="82296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F2D16B-ADC5-4509-8854-ECC34AD33FC7}">
      <dsp:nvSpPr>
        <dsp:cNvPr id="0" name=""/>
        <dsp:cNvSpPr/>
      </dsp:nvSpPr>
      <dsp:spPr>
        <a:xfrm>
          <a:off x="391790" y="4239517"/>
          <a:ext cx="7835792" cy="12345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Г) Находятся ли все целевые, наиболее значимые вопросы в середине анкеты?</a:t>
          </a:r>
        </a:p>
      </dsp:txBody>
      <dsp:txXfrm>
        <a:off x="452056" y="4299783"/>
        <a:ext cx="7715260" cy="11140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68A45E-FE7B-4A2F-89DF-0937586DD025}">
      <dsp:nvSpPr>
        <dsp:cNvPr id="0" name=""/>
        <dsp:cNvSpPr/>
      </dsp:nvSpPr>
      <dsp:spPr>
        <a:xfrm rot="5400000">
          <a:off x="-216709" y="1397629"/>
          <a:ext cx="1444730" cy="10113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1)</a:t>
          </a:r>
        </a:p>
      </dsp:txBody>
      <dsp:txXfrm rot="-5400000">
        <a:off x="1" y="1686576"/>
        <a:ext cx="1011311" cy="433419"/>
      </dsp:txXfrm>
    </dsp:sp>
    <dsp:sp modelId="{30E1C164-3826-44E8-A8BC-8B6DF1BB0512}">
      <dsp:nvSpPr>
        <dsp:cNvPr id="0" name=""/>
        <dsp:cNvSpPr/>
      </dsp:nvSpPr>
      <dsp:spPr>
        <a:xfrm rot="5400000">
          <a:off x="3140013" y="-1958686"/>
          <a:ext cx="2960884" cy="72182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четкий план его проведения, в котором обозначены: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объект наблюдения (что наблюдать); 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цель и задачи (для чего наблюдать); 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время наблюдения, длительность (когда и сколько наблюдать); 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выбор способа наблюдения, наименее влияющих на объект и обеспечивающих полный сбор необходимой информации (как наблюдать);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выбор способов регистрации наблюдаемого (как вести записи);</a:t>
          </a:r>
        </a:p>
      </dsp:txBody>
      <dsp:txXfrm rot="-5400000">
        <a:off x="1011311" y="314554"/>
        <a:ext cx="7073750" cy="2671808"/>
      </dsp:txXfrm>
    </dsp:sp>
    <dsp:sp modelId="{3729161C-C297-4FEE-B326-F988D8A39E75}">
      <dsp:nvSpPr>
        <dsp:cNvPr id="0" name=""/>
        <dsp:cNvSpPr/>
      </dsp:nvSpPr>
      <dsp:spPr>
        <a:xfrm rot="5400000">
          <a:off x="-216709" y="3217086"/>
          <a:ext cx="1444730" cy="10113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2)</a:t>
          </a:r>
        </a:p>
      </dsp:txBody>
      <dsp:txXfrm rot="-5400000">
        <a:off x="1" y="3506033"/>
        <a:ext cx="1011311" cy="433419"/>
      </dsp:txXfrm>
    </dsp:sp>
    <dsp:sp modelId="{8DEF1EBE-592F-4279-975F-920EE617AB88}">
      <dsp:nvSpPr>
        <dsp:cNvPr id="0" name=""/>
        <dsp:cNvSpPr/>
      </dsp:nvSpPr>
      <dsp:spPr>
        <a:xfrm rot="5400000">
          <a:off x="4150918" y="314136"/>
          <a:ext cx="939074" cy="72182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обработка и интерпретация полученной информации (каков результат);</a:t>
          </a:r>
        </a:p>
      </dsp:txBody>
      <dsp:txXfrm rot="-5400000">
        <a:off x="1011311" y="3499585"/>
        <a:ext cx="7172446" cy="847390"/>
      </dsp:txXfrm>
    </dsp:sp>
    <dsp:sp modelId="{3127A688-A3F9-41E6-A7C5-789EE6184722}">
      <dsp:nvSpPr>
        <dsp:cNvPr id="0" name=""/>
        <dsp:cNvSpPr/>
      </dsp:nvSpPr>
      <dsp:spPr>
        <a:xfrm rot="5400000">
          <a:off x="-216709" y="4531293"/>
          <a:ext cx="1444730" cy="10113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/>
            <a:t>3)</a:t>
          </a:r>
        </a:p>
      </dsp:txBody>
      <dsp:txXfrm rot="-5400000">
        <a:off x="1" y="4820240"/>
        <a:ext cx="1011311" cy="433419"/>
      </dsp:txXfrm>
    </dsp:sp>
    <dsp:sp modelId="{90392604-D2EF-40B0-99ED-52CDA97E7E4B}">
      <dsp:nvSpPr>
        <dsp:cNvPr id="0" name=""/>
        <dsp:cNvSpPr/>
      </dsp:nvSpPr>
      <dsp:spPr>
        <a:xfrm rot="5400000">
          <a:off x="4150918" y="1314026"/>
          <a:ext cx="939074" cy="72182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предполагаемый результат, ожидаемые изменения в</a:t>
          </a:r>
          <a:r>
            <a:rPr lang="en-US" sz="2000" kern="1200" dirty="0"/>
            <a:t> </a:t>
          </a:r>
          <a:r>
            <a:rPr lang="kk-KZ" sz="2000" kern="1200" dirty="0"/>
            <a:t>качествах личности</a:t>
          </a:r>
          <a:r>
            <a:rPr lang="ru-RU" sz="2000" kern="1200" dirty="0"/>
            <a:t>,</a:t>
          </a:r>
          <a:r>
            <a:rPr lang="kk-KZ" sz="2000" kern="1200" dirty="0"/>
            <a:t> предмете исследования и др</a:t>
          </a:r>
          <a:r>
            <a:rPr lang="ru-RU" sz="2000" kern="1200" dirty="0"/>
            <a:t>.</a:t>
          </a:r>
        </a:p>
      </dsp:txBody>
      <dsp:txXfrm rot="-5400000">
        <a:off x="1011311" y="4499475"/>
        <a:ext cx="7172446" cy="8473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8CE4E7-383B-4CCF-AB11-D7BC83CCFFE9}">
      <dsp:nvSpPr>
        <dsp:cNvPr id="0" name=""/>
        <dsp:cNvSpPr/>
      </dsp:nvSpPr>
      <dsp:spPr>
        <a:xfrm>
          <a:off x="805501" y="774"/>
          <a:ext cx="4459307" cy="17837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kern="1200" dirty="0"/>
            <a:t>1</a:t>
          </a:r>
        </a:p>
      </dsp:txBody>
      <dsp:txXfrm>
        <a:off x="1697362" y="774"/>
        <a:ext cx="2675585" cy="1783722"/>
      </dsp:txXfrm>
    </dsp:sp>
    <dsp:sp modelId="{520A569C-16CC-477D-BE64-88EA1DF0E5DF}">
      <dsp:nvSpPr>
        <dsp:cNvPr id="0" name=""/>
        <dsp:cNvSpPr/>
      </dsp:nvSpPr>
      <dsp:spPr>
        <a:xfrm>
          <a:off x="4685099" y="152390"/>
          <a:ext cx="3701225" cy="148049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Открытое (испытуемому известен факт, что за ним наблюдают)</a:t>
          </a:r>
        </a:p>
      </dsp:txBody>
      <dsp:txXfrm>
        <a:off x="5425344" y="152390"/>
        <a:ext cx="2220735" cy="1480490"/>
      </dsp:txXfrm>
    </dsp:sp>
    <dsp:sp modelId="{C0E140F0-F980-4CA1-A78F-E2A85F04C3E4}">
      <dsp:nvSpPr>
        <dsp:cNvPr id="0" name=""/>
        <dsp:cNvSpPr/>
      </dsp:nvSpPr>
      <dsp:spPr>
        <a:xfrm>
          <a:off x="7868152" y="152390"/>
          <a:ext cx="3701225" cy="148049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Скрытое (скрытое прослеживание действий испытуемых)</a:t>
          </a:r>
        </a:p>
      </dsp:txBody>
      <dsp:txXfrm>
        <a:off x="8608397" y="152390"/>
        <a:ext cx="2220735" cy="1480490"/>
      </dsp:txXfrm>
    </dsp:sp>
    <dsp:sp modelId="{1A37188B-37A5-4064-B424-3D5D6ABC47D4}">
      <dsp:nvSpPr>
        <dsp:cNvPr id="0" name=""/>
        <dsp:cNvSpPr/>
      </dsp:nvSpPr>
      <dsp:spPr>
        <a:xfrm>
          <a:off x="805501" y="2034218"/>
          <a:ext cx="4459307" cy="17837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kern="1200" dirty="0"/>
            <a:t>2</a:t>
          </a:r>
        </a:p>
      </dsp:txBody>
      <dsp:txXfrm>
        <a:off x="1697362" y="2034218"/>
        <a:ext cx="2675585" cy="1783722"/>
      </dsp:txXfrm>
    </dsp:sp>
    <dsp:sp modelId="{CBADC762-3E3C-45B6-955C-6B47CF9826A8}">
      <dsp:nvSpPr>
        <dsp:cNvPr id="0" name=""/>
        <dsp:cNvSpPr/>
      </dsp:nvSpPr>
      <dsp:spPr>
        <a:xfrm>
          <a:off x="4685099" y="2185834"/>
          <a:ext cx="3701225" cy="148049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Непрерывное (фиксация фактов от начала до конца)</a:t>
          </a:r>
        </a:p>
      </dsp:txBody>
      <dsp:txXfrm>
        <a:off x="5425344" y="2185834"/>
        <a:ext cx="2220735" cy="1480490"/>
      </dsp:txXfrm>
    </dsp:sp>
    <dsp:sp modelId="{6A9FFDFB-B18C-45A2-ADA3-F97D1BF32686}">
      <dsp:nvSpPr>
        <dsp:cNvPr id="0" name=""/>
        <dsp:cNvSpPr/>
      </dsp:nvSpPr>
      <dsp:spPr>
        <a:xfrm>
          <a:off x="7868152" y="2185834"/>
          <a:ext cx="3701225" cy="148049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Дискретное (фиксация в промежутках времени)</a:t>
          </a:r>
        </a:p>
      </dsp:txBody>
      <dsp:txXfrm>
        <a:off x="8608397" y="2185834"/>
        <a:ext cx="2220735" cy="1480490"/>
      </dsp:txXfrm>
    </dsp:sp>
    <dsp:sp modelId="{82DA1F5A-7DE5-4DBB-BA0A-4CC466A629EA}">
      <dsp:nvSpPr>
        <dsp:cNvPr id="0" name=""/>
        <dsp:cNvSpPr/>
      </dsp:nvSpPr>
      <dsp:spPr>
        <a:xfrm>
          <a:off x="805501" y="4067662"/>
          <a:ext cx="4459307" cy="17837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kern="1200" dirty="0"/>
            <a:t>3</a:t>
          </a:r>
        </a:p>
      </dsp:txBody>
      <dsp:txXfrm>
        <a:off x="1697362" y="4067662"/>
        <a:ext cx="2675585" cy="1783722"/>
      </dsp:txXfrm>
    </dsp:sp>
    <dsp:sp modelId="{14A34CD6-AE3F-4731-97BC-90EA30661EFC}">
      <dsp:nvSpPr>
        <dsp:cNvPr id="0" name=""/>
        <dsp:cNvSpPr/>
      </dsp:nvSpPr>
      <dsp:spPr>
        <a:xfrm>
          <a:off x="4685099" y="4219279"/>
          <a:ext cx="3701225" cy="148049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Монографическое (охватывает множество взаимосвязанных явлений)</a:t>
          </a:r>
        </a:p>
      </dsp:txBody>
      <dsp:txXfrm>
        <a:off x="5425344" y="4219279"/>
        <a:ext cx="2220735" cy="1480490"/>
      </dsp:txXfrm>
    </dsp:sp>
    <dsp:sp modelId="{F12669A4-04D6-48B3-AA46-EDE0ACBB7A0A}">
      <dsp:nvSpPr>
        <dsp:cNvPr id="0" name=""/>
        <dsp:cNvSpPr/>
      </dsp:nvSpPr>
      <dsp:spPr>
        <a:xfrm>
          <a:off x="7868152" y="4219279"/>
          <a:ext cx="3701225" cy="148049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Узкоспециальное (вычленение из целого, сплошного объекта наблюдения, такого явления, которое предполагает быть задачей психологического исследования)</a:t>
          </a:r>
        </a:p>
      </dsp:txBody>
      <dsp:txXfrm>
        <a:off x="8608397" y="4219279"/>
        <a:ext cx="2220735" cy="14804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25377E-DB43-4B97-9977-F9FBA40FDD92}">
      <dsp:nvSpPr>
        <dsp:cNvPr id="0" name=""/>
        <dsp:cNvSpPr/>
      </dsp:nvSpPr>
      <dsp:spPr>
        <a:xfrm>
          <a:off x="2634" y="40983"/>
          <a:ext cx="4070151" cy="162806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kern="1200" dirty="0"/>
            <a:t>4</a:t>
          </a:r>
        </a:p>
      </dsp:txBody>
      <dsp:txXfrm>
        <a:off x="816664" y="40983"/>
        <a:ext cx="2442091" cy="1628060"/>
      </dsp:txXfrm>
    </dsp:sp>
    <dsp:sp modelId="{7ACE580C-2A33-4148-A6BA-A8431F0D516C}">
      <dsp:nvSpPr>
        <dsp:cNvPr id="0" name=""/>
        <dsp:cNvSpPr/>
      </dsp:nvSpPr>
      <dsp:spPr>
        <a:xfrm>
          <a:off x="3543665" y="179368"/>
          <a:ext cx="3378225" cy="135129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Включенное (причастное) – наблюдатель выступает как член наблюдаемой группы («изнутри»)</a:t>
          </a:r>
        </a:p>
      </dsp:txBody>
      <dsp:txXfrm>
        <a:off x="4219310" y="179368"/>
        <a:ext cx="2026935" cy="1351290"/>
      </dsp:txXfrm>
    </dsp:sp>
    <dsp:sp modelId="{5BA64B52-B74C-46FA-82D2-7279F2AB8AEF}">
      <dsp:nvSpPr>
        <dsp:cNvPr id="0" name=""/>
        <dsp:cNvSpPr/>
      </dsp:nvSpPr>
      <dsp:spPr>
        <a:xfrm>
          <a:off x="6448940" y="179368"/>
          <a:ext cx="3378225" cy="135129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 err="1"/>
            <a:t>Невключенное</a:t>
          </a:r>
          <a:r>
            <a:rPr lang="ru-RU" sz="1300" kern="1200" dirty="0"/>
            <a:t> (непричастное) – исследователь ведет наблюдение «извне»</a:t>
          </a:r>
        </a:p>
      </dsp:txBody>
      <dsp:txXfrm>
        <a:off x="7124585" y="179368"/>
        <a:ext cx="2026935" cy="1351290"/>
      </dsp:txXfrm>
    </dsp:sp>
    <dsp:sp modelId="{C23D4DAB-6896-4696-A06D-A39709A56261}">
      <dsp:nvSpPr>
        <dsp:cNvPr id="0" name=""/>
        <dsp:cNvSpPr/>
      </dsp:nvSpPr>
      <dsp:spPr>
        <a:xfrm>
          <a:off x="2634" y="1896972"/>
          <a:ext cx="4070151" cy="162806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kern="1200" dirty="0">
              <a:solidFill>
                <a:srgbClr val="FFFF00"/>
              </a:solidFill>
            </a:rPr>
            <a:t>5</a:t>
          </a:r>
        </a:p>
      </dsp:txBody>
      <dsp:txXfrm>
        <a:off x="816664" y="1896972"/>
        <a:ext cx="2442091" cy="1628060"/>
      </dsp:txXfrm>
    </dsp:sp>
    <dsp:sp modelId="{71266ABF-A641-475E-A6CC-DD0C61A248D5}">
      <dsp:nvSpPr>
        <dsp:cNvPr id="0" name=""/>
        <dsp:cNvSpPr/>
      </dsp:nvSpPr>
      <dsp:spPr>
        <a:xfrm>
          <a:off x="3543665" y="2035357"/>
          <a:ext cx="3378225" cy="135129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Систематическое (сплошное) – регулярное наблюдение в течение определенного периода. Фиксация в дневниках…</a:t>
          </a:r>
        </a:p>
      </dsp:txBody>
      <dsp:txXfrm>
        <a:off x="4219310" y="2035357"/>
        <a:ext cx="2026935" cy="1351290"/>
      </dsp:txXfrm>
    </dsp:sp>
    <dsp:sp modelId="{F10AB5CC-4AE9-4B03-B211-C2E4A595F86F}">
      <dsp:nvSpPr>
        <dsp:cNvPr id="0" name=""/>
        <dsp:cNvSpPr/>
      </dsp:nvSpPr>
      <dsp:spPr>
        <a:xfrm>
          <a:off x="6448940" y="2035357"/>
          <a:ext cx="3378225" cy="135129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Несистематическое (выборочное) – наблюдатель изучает только один процесс, явление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000" kern="1200" dirty="0"/>
            <a:t>Качество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000" kern="1200" dirty="0"/>
            <a:t>ценности</a:t>
          </a:r>
        </a:p>
      </dsp:txBody>
      <dsp:txXfrm>
        <a:off x="7124585" y="2035357"/>
        <a:ext cx="2026935" cy="1351290"/>
      </dsp:txXfrm>
    </dsp:sp>
    <dsp:sp modelId="{7C4899DF-72F7-4E72-90EF-B39B17921C00}">
      <dsp:nvSpPr>
        <dsp:cNvPr id="0" name=""/>
        <dsp:cNvSpPr/>
      </dsp:nvSpPr>
      <dsp:spPr>
        <a:xfrm>
          <a:off x="2634" y="3752961"/>
          <a:ext cx="4070151" cy="162806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kern="1200" dirty="0"/>
            <a:t>6</a:t>
          </a:r>
        </a:p>
      </dsp:txBody>
      <dsp:txXfrm>
        <a:off x="816664" y="3752961"/>
        <a:ext cx="2442091" cy="1628060"/>
      </dsp:txXfrm>
    </dsp:sp>
    <dsp:sp modelId="{BD6FA8EE-5C3B-41A8-A960-D124A031DD2C}">
      <dsp:nvSpPr>
        <dsp:cNvPr id="0" name=""/>
        <dsp:cNvSpPr/>
      </dsp:nvSpPr>
      <dsp:spPr>
        <a:xfrm>
          <a:off x="3543665" y="3891346"/>
          <a:ext cx="3378225" cy="135129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 err="1"/>
            <a:t>Лонгитюдное</a:t>
          </a:r>
          <a:r>
            <a:rPr lang="ru-RU" sz="1300" kern="1200" dirty="0"/>
            <a:t> (продольное) – анализ условий и влияние на становление личности в течение продолжительного времени (н-р, 11 лет)</a:t>
          </a:r>
        </a:p>
      </dsp:txBody>
      <dsp:txXfrm>
        <a:off x="4219310" y="3891346"/>
        <a:ext cx="2026935" cy="1351290"/>
      </dsp:txXfrm>
    </dsp:sp>
    <dsp:sp modelId="{5CE0ACF0-B743-472D-8160-3F0047189BAD}">
      <dsp:nvSpPr>
        <dsp:cNvPr id="0" name=""/>
        <dsp:cNvSpPr/>
      </dsp:nvSpPr>
      <dsp:spPr>
        <a:xfrm>
          <a:off x="6448940" y="3891346"/>
          <a:ext cx="3378225" cy="135129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Ретроспективное (обращение к прошлому) – движение в обратном направлении (использование биографически данных)</a:t>
          </a:r>
        </a:p>
      </dsp:txBody>
      <dsp:txXfrm>
        <a:off x="7124585" y="3891346"/>
        <a:ext cx="2026935" cy="135129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D0BA41-3581-4DE8-9F50-CDB9A68C8E85}">
      <dsp:nvSpPr>
        <dsp:cNvPr id="0" name=""/>
        <dsp:cNvSpPr/>
      </dsp:nvSpPr>
      <dsp:spPr>
        <a:xfrm>
          <a:off x="14848" y="327"/>
          <a:ext cx="4240104" cy="16960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kern="1200" dirty="0"/>
            <a:t>7</a:t>
          </a:r>
        </a:p>
      </dsp:txBody>
      <dsp:txXfrm>
        <a:off x="862869" y="327"/>
        <a:ext cx="2544063" cy="1696041"/>
      </dsp:txXfrm>
    </dsp:sp>
    <dsp:sp modelId="{46A5267D-1ADD-4D08-8179-452BF55FEA85}">
      <dsp:nvSpPr>
        <dsp:cNvPr id="0" name=""/>
        <dsp:cNvSpPr/>
      </dsp:nvSpPr>
      <dsp:spPr>
        <a:xfrm>
          <a:off x="3703739" y="144491"/>
          <a:ext cx="3519286" cy="140771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Долговременное – наблюдение в течение нескольких лет</a:t>
          </a:r>
        </a:p>
      </dsp:txBody>
      <dsp:txXfrm>
        <a:off x="4407596" y="144491"/>
        <a:ext cx="2111572" cy="1407714"/>
      </dsp:txXfrm>
    </dsp:sp>
    <dsp:sp modelId="{46403CC8-B98C-4E40-8887-5A58AF09F141}">
      <dsp:nvSpPr>
        <dsp:cNvPr id="0" name=""/>
        <dsp:cNvSpPr/>
      </dsp:nvSpPr>
      <dsp:spPr>
        <a:xfrm>
          <a:off x="6730325" y="144491"/>
          <a:ext cx="3519286" cy="140771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Кратковременное – разные варианты в течение интервала времени</a:t>
          </a:r>
        </a:p>
      </dsp:txBody>
      <dsp:txXfrm>
        <a:off x="7434182" y="144491"/>
        <a:ext cx="2111572" cy="1407714"/>
      </dsp:txXfrm>
    </dsp:sp>
    <dsp:sp modelId="{7ACDAFCF-01BB-4820-851E-5DCA6AE28210}">
      <dsp:nvSpPr>
        <dsp:cNvPr id="0" name=""/>
        <dsp:cNvSpPr/>
      </dsp:nvSpPr>
      <dsp:spPr>
        <a:xfrm>
          <a:off x="14848" y="1933815"/>
          <a:ext cx="4240104" cy="16960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kern="1200" dirty="0"/>
            <a:t>8</a:t>
          </a:r>
        </a:p>
      </dsp:txBody>
      <dsp:txXfrm>
        <a:off x="862869" y="1933815"/>
        <a:ext cx="2544063" cy="1696041"/>
      </dsp:txXfrm>
    </dsp:sp>
    <dsp:sp modelId="{D030055B-A0D5-49C8-8A44-CD55016644F4}">
      <dsp:nvSpPr>
        <dsp:cNvPr id="0" name=""/>
        <dsp:cNvSpPr/>
      </dsp:nvSpPr>
      <dsp:spPr>
        <a:xfrm>
          <a:off x="3703739" y="2077979"/>
          <a:ext cx="3519286" cy="140771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Казуальное (причинное) – н. отдельных случаев, которые вызывают интерес</a:t>
          </a:r>
        </a:p>
      </dsp:txBody>
      <dsp:txXfrm>
        <a:off x="4407596" y="2077979"/>
        <a:ext cx="2111572" cy="1407714"/>
      </dsp:txXfrm>
    </dsp:sp>
    <dsp:sp modelId="{1607F1D8-26EE-484D-BF09-7348BEC4878A}">
      <dsp:nvSpPr>
        <dsp:cNvPr id="0" name=""/>
        <dsp:cNvSpPr/>
      </dsp:nvSpPr>
      <dsp:spPr>
        <a:xfrm>
          <a:off x="6730325" y="2077979"/>
          <a:ext cx="3519286" cy="140771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Эпизодическое – фиксируются определённые факты, типичные для данного объекта исследования / личности человека</a:t>
          </a:r>
        </a:p>
      </dsp:txBody>
      <dsp:txXfrm>
        <a:off x="7434182" y="2077979"/>
        <a:ext cx="2111572" cy="1407714"/>
      </dsp:txXfrm>
    </dsp:sp>
    <dsp:sp modelId="{2EB06CAE-DA2D-42E7-94B1-AA25D71F53E6}">
      <dsp:nvSpPr>
        <dsp:cNvPr id="0" name=""/>
        <dsp:cNvSpPr/>
      </dsp:nvSpPr>
      <dsp:spPr>
        <a:xfrm>
          <a:off x="14848" y="3867303"/>
          <a:ext cx="4240104" cy="16960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41275" rIns="0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kern="1200" dirty="0"/>
            <a:t>9</a:t>
          </a:r>
        </a:p>
      </dsp:txBody>
      <dsp:txXfrm>
        <a:off x="862869" y="3867303"/>
        <a:ext cx="2544063" cy="1696041"/>
      </dsp:txXfrm>
    </dsp:sp>
    <dsp:sp modelId="{A9A1D3E1-A959-4AF8-A02D-B3042125D32E}">
      <dsp:nvSpPr>
        <dsp:cNvPr id="0" name=""/>
        <dsp:cNvSpPr/>
      </dsp:nvSpPr>
      <dsp:spPr>
        <a:xfrm>
          <a:off x="3703739" y="4011466"/>
          <a:ext cx="3519286" cy="140771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Внешнее (со стороны) – сбор данных о человеке и его поведении путем наблюдений со стороны</a:t>
          </a:r>
        </a:p>
      </dsp:txBody>
      <dsp:txXfrm>
        <a:off x="4407596" y="4011466"/>
        <a:ext cx="2111572" cy="1407714"/>
      </dsp:txXfrm>
    </dsp:sp>
    <dsp:sp modelId="{6786096E-E699-4B59-B5C8-6A8E8B9A0659}">
      <dsp:nvSpPr>
        <dsp:cNvPr id="0" name=""/>
        <dsp:cNvSpPr/>
      </dsp:nvSpPr>
      <dsp:spPr>
        <a:xfrm>
          <a:off x="6730325" y="4011466"/>
          <a:ext cx="3519286" cy="140771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Внутреннее (самонаблюдение) – исследователь наблюдает за собой, своими ощущениями</a:t>
          </a:r>
        </a:p>
      </dsp:txBody>
      <dsp:txXfrm>
        <a:off x="7434182" y="4011466"/>
        <a:ext cx="2111572" cy="140771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0B6C18-27ED-4D04-8973-9F98C518DB52}">
      <dsp:nvSpPr>
        <dsp:cNvPr id="0" name=""/>
        <dsp:cNvSpPr/>
      </dsp:nvSpPr>
      <dsp:spPr>
        <a:xfrm rot="5400000">
          <a:off x="7868562" y="-3478536"/>
          <a:ext cx="574993" cy="767629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ru-RU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присутствие наблюдателя влияет на поведение заведомо.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ru-RU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Экспериментатор, убежденный в обоснованности какой-то гипотезы или верности какой-то информации, непроизвольно действует так, что она получает фактическое подтверждение.</a:t>
          </a:r>
        </a:p>
      </dsp:txBody>
      <dsp:txXfrm rot="-5400000">
        <a:off x="4317914" y="100181"/>
        <a:ext cx="7648221" cy="518855"/>
      </dsp:txXfrm>
    </dsp:sp>
    <dsp:sp modelId="{16639634-6950-4C2F-A766-CA534DDF691F}">
      <dsp:nvSpPr>
        <dsp:cNvPr id="0" name=""/>
        <dsp:cNvSpPr/>
      </dsp:nvSpPr>
      <dsp:spPr>
        <a:xfrm>
          <a:off x="0" y="238"/>
          <a:ext cx="4317913" cy="7187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ru-RU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Розенталь эффект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ru-RU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(эффект Пигмалиона) – </a:t>
          </a:r>
        </a:p>
      </dsp:txBody>
      <dsp:txXfrm>
        <a:off x="35086" y="35324"/>
        <a:ext cx="4247741" cy="648569"/>
      </dsp:txXfrm>
    </dsp:sp>
    <dsp:sp modelId="{5D3FBF4B-A63B-4068-A0A9-87A2D137AF04}">
      <dsp:nvSpPr>
        <dsp:cNvPr id="0" name=""/>
        <dsp:cNvSpPr/>
      </dsp:nvSpPr>
      <dsp:spPr>
        <a:xfrm rot="5400000">
          <a:off x="7868562" y="-2723858"/>
          <a:ext cx="574993" cy="767629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ru-RU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тенденция давать положительную оценку происходящего у людей вообще, как личностное качество самого наблюдателя.</a:t>
          </a:r>
        </a:p>
      </dsp:txBody>
      <dsp:txXfrm rot="-5400000">
        <a:off x="4317914" y="854859"/>
        <a:ext cx="7648221" cy="518855"/>
      </dsp:txXfrm>
    </dsp:sp>
    <dsp:sp modelId="{EE558562-D10E-4A3A-B956-298AA21F7E67}">
      <dsp:nvSpPr>
        <dsp:cNvPr id="0" name=""/>
        <dsp:cNvSpPr/>
      </dsp:nvSpPr>
      <dsp:spPr>
        <a:xfrm>
          <a:off x="0" y="754916"/>
          <a:ext cx="4317913" cy="7187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ru-RU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Эффект снисхождения –</a:t>
          </a:r>
        </a:p>
      </dsp:txBody>
      <dsp:txXfrm>
        <a:off x="35086" y="790002"/>
        <a:ext cx="4247741" cy="648569"/>
      </dsp:txXfrm>
    </dsp:sp>
    <dsp:sp modelId="{587C6D60-FC15-4539-897F-1A137503C7B2}">
      <dsp:nvSpPr>
        <dsp:cNvPr id="0" name=""/>
        <dsp:cNvSpPr/>
      </dsp:nvSpPr>
      <dsp:spPr>
        <a:xfrm rot="5400000">
          <a:off x="7868562" y="-1969179"/>
          <a:ext cx="574993" cy="767629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ru-RU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тенденция давать усредненную оценку поведения (т.к. есть некая средняя норма для средних людей, на которую ориентируется наблюдатель).</a:t>
          </a:r>
        </a:p>
      </dsp:txBody>
      <dsp:txXfrm rot="-5400000">
        <a:off x="4317914" y="1609538"/>
        <a:ext cx="7648221" cy="518855"/>
      </dsp:txXfrm>
    </dsp:sp>
    <dsp:sp modelId="{9D78C6C1-FE32-4B75-82D0-3CE50385D285}">
      <dsp:nvSpPr>
        <dsp:cNvPr id="0" name=""/>
        <dsp:cNvSpPr/>
      </dsp:nvSpPr>
      <dsp:spPr>
        <a:xfrm>
          <a:off x="0" y="1509594"/>
          <a:ext cx="4317913" cy="7187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ru-RU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Ошибка центральной тенденции – </a:t>
          </a:r>
        </a:p>
      </dsp:txBody>
      <dsp:txXfrm>
        <a:off x="35086" y="1544680"/>
        <a:ext cx="4247741" cy="648569"/>
      </dsp:txXfrm>
    </dsp:sp>
    <dsp:sp modelId="{15E56370-0D5F-4D3A-8024-43404F01A98B}">
      <dsp:nvSpPr>
        <dsp:cNvPr id="0" name=""/>
        <dsp:cNvSpPr/>
      </dsp:nvSpPr>
      <dsp:spPr>
        <a:xfrm rot="5400000">
          <a:off x="7868562" y="-1214501"/>
          <a:ext cx="574993" cy="767629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ru-RU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тенденция оценивать какой-либо признак на основании другого признака, зачастую второстепенного (например, по анализу черепа – судить об умственных способностях; проводить оценку статуса человека, если знать, что начальник; интеллект оценивать по беглости речи и т.д.).</a:t>
          </a:r>
        </a:p>
      </dsp:txBody>
      <dsp:txXfrm rot="-5400000">
        <a:off x="4317914" y="2364216"/>
        <a:ext cx="7648221" cy="518855"/>
      </dsp:txXfrm>
    </dsp:sp>
    <dsp:sp modelId="{B282987B-AD93-4C3C-B58D-0418366BCC07}">
      <dsp:nvSpPr>
        <dsp:cNvPr id="0" name=""/>
        <dsp:cNvSpPr/>
      </dsp:nvSpPr>
      <dsp:spPr>
        <a:xfrm>
          <a:off x="0" y="2224275"/>
          <a:ext cx="4317913" cy="7187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Ошибка корреляции –</a:t>
          </a:r>
        </a:p>
      </dsp:txBody>
      <dsp:txXfrm>
        <a:off x="35086" y="2259361"/>
        <a:ext cx="4247741" cy="648569"/>
      </dsp:txXfrm>
    </dsp:sp>
    <dsp:sp modelId="{75F219F8-C370-4C4C-A1D3-826344154528}">
      <dsp:nvSpPr>
        <dsp:cNvPr id="0" name=""/>
        <dsp:cNvSpPr/>
      </dsp:nvSpPr>
      <dsp:spPr>
        <a:xfrm rot="5400000">
          <a:off x="7868562" y="-459823"/>
          <a:ext cx="574993" cy="767629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ru-RU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склонность наблюдателя выделять черты, противоположные собственным.</a:t>
          </a:r>
        </a:p>
      </dsp:txBody>
      <dsp:txXfrm rot="-5400000">
        <a:off x="4317914" y="3118894"/>
        <a:ext cx="7648221" cy="518855"/>
      </dsp:txXfrm>
    </dsp:sp>
    <dsp:sp modelId="{C9BC10FD-7990-45AD-989F-375959EA926C}">
      <dsp:nvSpPr>
        <dsp:cNvPr id="0" name=""/>
        <dsp:cNvSpPr/>
      </dsp:nvSpPr>
      <dsp:spPr>
        <a:xfrm>
          <a:off x="0" y="3018951"/>
          <a:ext cx="4317913" cy="7187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Ошибка контрастов –</a:t>
          </a:r>
        </a:p>
      </dsp:txBody>
      <dsp:txXfrm>
        <a:off x="35086" y="3054037"/>
        <a:ext cx="4247741" cy="648569"/>
      </dsp:txXfrm>
    </dsp:sp>
    <dsp:sp modelId="{3F9BA663-EB8B-4E53-96A1-E3AC2E1E8B44}">
      <dsp:nvSpPr>
        <dsp:cNvPr id="0" name=""/>
        <dsp:cNvSpPr/>
      </dsp:nvSpPr>
      <dsp:spPr>
        <a:xfrm rot="5400000">
          <a:off x="7868562" y="294855"/>
          <a:ext cx="574993" cy="767629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ru-RU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тенденция оценивать личность того или иного человека или черты его характера по своему первому впечатлению. Причем первичное восприятие происходит по одному фактору, зачастую второстепенному, а перенос делается на другие качества личности.</a:t>
          </a:r>
        </a:p>
      </dsp:txBody>
      <dsp:txXfrm rot="-5400000">
        <a:off x="4317914" y="3873573"/>
        <a:ext cx="7648221" cy="518855"/>
      </dsp:txXfrm>
    </dsp:sp>
    <dsp:sp modelId="{0D9A18C0-E405-433E-BC83-931A8BB84DB5}">
      <dsp:nvSpPr>
        <dsp:cNvPr id="0" name=""/>
        <dsp:cNvSpPr/>
      </dsp:nvSpPr>
      <dsp:spPr>
        <a:xfrm>
          <a:off x="0" y="3773629"/>
          <a:ext cx="4317913" cy="7187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ru-RU" sz="1800" b="0" i="0" kern="1200" dirty="0">
              <a:latin typeface="Arial" panose="020B0604020202020204" pitchFamily="34" charset="0"/>
              <a:cs typeface="Arial" panose="020B0604020202020204" pitchFamily="34" charset="0"/>
            </a:rPr>
            <a:t>Эффект первого впечатления – </a:t>
          </a:r>
        </a:p>
      </dsp:txBody>
      <dsp:txXfrm>
        <a:off x="35086" y="3808715"/>
        <a:ext cx="4247741" cy="648569"/>
      </dsp:txXfrm>
    </dsp:sp>
    <dsp:sp modelId="{80BB1B70-25C8-41CD-B64E-3F2EB6B58EF5}">
      <dsp:nvSpPr>
        <dsp:cNvPr id="0" name=""/>
        <dsp:cNvSpPr/>
      </dsp:nvSpPr>
      <dsp:spPr>
        <a:xfrm rot="5400000">
          <a:off x="7868562" y="1049533"/>
          <a:ext cx="574993" cy="767629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ru-RU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обобщенное впечатление наблюдателя ведет к грубому восприятию поведения, игнорированию тонких различий.</a:t>
          </a:r>
        </a:p>
      </dsp:txBody>
      <dsp:txXfrm rot="-5400000">
        <a:off x="4317914" y="4628251"/>
        <a:ext cx="7648221" cy="518855"/>
      </dsp:txXfrm>
    </dsp:sp>
    <dsp:sp modelId="{396DAE04-7A5F-4EFC-BF6B-6E623FEB78F9}">
      <dsp:nvSpPr>
        <dsp:cNvPr id="0" name=""/>
        <dsp:cNvSpPr/>
      </dsp:nvSpPr>
      <dsp:spPr>
        <a:xfrm>
          <a:off x="0" y="4528308"/>
          <a:ext cx="4317913" cy="7187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ru-RU" sz="2400" b="0" i="0" kern="1200" dirty="0">
              <a:latin typeface="Arial" panose="020B0604020202020204" pitchFamily="34" charset="0"/>
              <a:cs typeface="Arial" panose="020B0604020202020204" pitchFamily="34" charset="0"/>
            </a:rPr>
            <a:t>Гало-эффект –</a:t>
          </a:r>
        </a:p>
      </dsp:txBody>
      <dsp:txXfrm>
        <a:off x="35086" y="4563394"/>
        <a:ext cx="4247741" cy="648569"/>
      </dsp:txXfrm>
    </dsp:sp>
    <dsp:sp modelId="{04FB6B85-BDB6-44D7-AE2D-ECD7F48184B7}">
      <dsp:nvSpPr>
        <dsp:cNvPr id="0" name=""/>
        <dsp:cNvSpPr/>
      </dsp:nvSpPr>
      <dsp:spPr>
        <a:xfrm rot="5400000">
          <a:off x="7868562" y="1804211"/>
          <a:ext cx="574993" cy="767629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ru-RU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если наблюдатель имеет сложившееся представление о наблюдаемом человеке, то это знание сказывается на его дальнейшем восприятии и объяснении наблюдаемых аспектов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ru-RU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(эксперимент </a:t>
          </a:r>
          <a:r>
            <a:rPr lang="ru-RU" sz="12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Эшема</a:t>
          </a:r>
          <a:r>
            <a:rPr lang="ru-RU" sz="1200" b="0" i="0" kern="1200" dirty="0">
              <a:latin typeface="Arial" panose="020B0604020202020204" pitchFamily="34" charset="0"/>
              <a:cs typeface="Arial" panose="020B0604020202020204" pitchFamily="34" charset="0"/>
            </a:rPr>
            <a:t>: человека объективно характеризовали как решительного, трудолюбивого, умного, но одним он был представлен как слишком холодный, а другим – слишком пылкий; испытуемым предлагалось изложить свои впечатления об этом человеке, и они давали два совершенно разных портрета: один включал все особенности холодного человека, а второй, наоборот, человека пылкого).</a:t>
          </a:r>
        </a:p>
      </dsp:txBody>
      <dsp:txXfrm rot="-5400000">
        <a:off x="4317914" y="5382929"/>
        <a:ext cx="7648221" cy="518855"/>
      </dsp:txXfrm>
    </dsp:sp>
    <dsp:sp modelId="{0618857E-B1DC-4C24-B505-B655B9A11B04}">
      <dsp:nvSpPr>
        <dsp:cNvPr id="0" name=""/>
        <dsp:cNvSpPr/>
      </dsp:nvSpPr>
      <dsp:spPr>
        <a:xfrm>
          <a:off x="0" y="5282986"/>
          <a:ext cx="4317913" cy="7187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ru-RU" sz="2000" b="0" i="0" kern="1200" dirty="0">
              <a:latin typeface="Arial" panose="020B0604020202020204" pitchFamily="34" charset="0"/>
              <a:cs typeface="Arial" panose="020B0604020202020204" pitchFamily="34" charset="0"/>
            </a:rPr>
            <a:t>Эффект ореола – </a:t>
          </a:r>
        </a:p>
      </dsp:txBody>
      <dsp:txXfrm>
        <a:off x="35086" y="5318072"/>
        <a:ext cx="4247741" cy="64856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D4C0C0-EE88-40E7-A602-5F3A989B1436}">
      <dsp:nvSpPr>
        <dsp:cNvPr id="0" name=""/>
        <dsp:cNvSpPr/>
      </dsp:nvSpPr>
      <dsp:spPr>
        <a:xfrm rot="16200000">
          <a:off x="498" y="294439"/>
          <a:ext cx="3129045" cy="312904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800" kern="1200" dirty="0"/>
            <a:t>Психолог (опрашивающий) - </a:t>
          </a:r>
          <a:r>
            <a:rPr lang="ru-RU" sz="1800" kern="1200" dirty="0"/>
            <a:t>носитель исследовательской задачи и цели</a:t>
          </a:r>
          <a:endParaRPr lang="ru-KZ" sz="1800" kern="1200" dirty="0"/>
        </a:p>
      </dsp:txBody>
      <dsp:txXfrm rot="5400000">
        <a:off x="499" y="1076699"/>
        <a:ext cx="2581462" cy="1564523"/>
      </dsp:txXfrm>
    </dsp:sp>
    <dsp:sp modelId="{9292DDFD-4E44-4D8C-8199-02EC5C83704E}">
      <dsp:nvSpPr>
        <dsp:cNvPr id="0" name=""/>
        <dsp:cNvSpPr/>
      </dsp:nvSpPr>
      <dsp:spPr>
        <a:xfrm rot="5400000">
          <a:off x="3310944" y="294439"/>
          <a:ext cx="3129045" cy="312904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800" kern="1200" dirty="0"/>
            <a:t>Обследуемый – может </a:t>
          </a:r>
          <a:r>
            <a:rPr lang="ru-RU" sz="1800" kern="1200" dirty="0"/>
            <a:t>принимать эту цель или не принимать</a:t>
          </a:r>
          <a:endParaRPr lang="ru-KZ" sz="1800" kern="1200" dirty="0"/>
        </a:p>
      </dsp:txBody>
      <dsp:txXfrm rot="-5400000">
        <a:off x="3858528" y="1076700"/>
        <a:ext cx="2581462" cy="156452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6C23E3-2D6D-4B9C-A8B8-0CD62EACC7DD}">
      <dsp:nvSpPr>
        <dsp:cNvPr id="0" name=""/>
        <dsp:cNvSpPr/>
      </dsp:nvSpPr>
      <dsp:spPr>
        <a:xfrm>
          <a:off x="0" y="380186"/>
          <a:ext cx="3522663" cy="1479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Виды психологических бесед:</a:t>
          </a:r>
          <a:endParaRPr lang="ru-KZ" sz="2100" kern="1200" dirty="0"/>
        </a:p>
      </dsp:txBody>
      <dsp:txXfrm>
        <a:off x="72201" y="452387"/>
        <a:ext cx="3378261" cy="1334644"/>
      </dsp:txXfrm>
    </dsp:sp>
    <dsp:sp modelId="{2BEC1A35-995F-4F7D-B3D1-CECDF9291C8C}">
      <dsp:nvSpPr>
        <dsp:cNvPr id="0" name=""/>
        <dsp:cNvSpPr/>
      </dsp:nvSpPr>
      <dsp:spPr>
        <a:xfrm>
          <a:off x="0" y="1919713"/>
          <a:ext cx="3522663" cy="1479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100" kern="1200" dirty="0"/>
            <a:t>беседа исключительно исследовательская 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100" kern="1200" dirty="0"/>
            <a:t>беседа диагностическая,</a:t>
          </a:r>
          <a:endParaRPr lang="ru-KZ" sz="2100" kern="1200" dirty="0"/>
        </a:p>
      </dsp:txBody>
      <dsp:txXfrm>
        <a:off x="72201" y="1991914"/>
        <a:ext cx="3378261" cy="1334644"/>
      </dsp:txXfrm>
    </dsp:sp>
    <dsp:sp modelId="{0D945B75-0BC0-4A45-B079-D2521710DC1C}">
      <dsp:nvSpPr>
        <dsp:cNvPr id="0" name=""/>
        <dsp:cNvSpPr/>
      </dsp:nvSpPr>
      <dsp:spPr>
        <a:xfrm>
          <a:off x="0" y="3459240"/>
          <a:ext cx="3522663" cy="1479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беседа психотерапевтическая (реализующая и задачи исследования),</a:t>
          </a:r>
          <a:endParaRPr lang="ru-KZ" sz="2100" kern="1200" dirty="0"/>
        </a:p>
      </dsp:txBody>
      <dsp:txXfrm>
        <a:off x="72201" y="3531441"/>
        <a:ext cx="3378261" cy="1334644"/>
      </dsp:txXfrm>
    </dsp:sp>
    <dsp:sp modelId="{B51262AC-D11A-4F07-9B92-FBDE660C127D}">
      <dsp:nvSpPr>
        <dsp:cNvPr id="0" name=""/>
        <dsp:cNvSpPr/>
      </dsp:nvSpPr>
      <dsp:spPr>
        <a:xfrm>
          <a:off x="0" y="4998766"/>
          <a:ext cx="3522663" cy="14790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беседа профориентационная (также решающая исследовательские </a:t>
          </a:r>
          <a:r>
            <a:rPr lang="kk-KZ" sz="2100" kern="1200" dirty="0"/>
            <a:t>задачи)</a:t>
          </a:r>
          <a:endParaRPr lang="ru-KZ" sz="2100" kern="1200" dirty="0"/>
        </a:p>
      </dsp:txBody>
      <dsp:txXfrm>
        <a:off x="72201" y="5070967"/>
        <a:ext cx="3378261" cy="133464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DDE8A7-F363-4C97-A622-57F754029AEF}">
      <dsp:nvSpPr>
        <dsp:cNvPr id="0" name=""/>
        <dsp:cNvSpPr/>
      </dsp:nvSpPr>
      <dsp:spPr>
        <a:xfrm>
          <a:off x="0" y="155389"/>
          <a:ext cx="8001000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1) Вводная часть беседы</a:t>
          </a:r>
          <a:endParaRPr lang="ru-KZ" sz="2200" kern="1200" dirty="0"/>
        </a:p>
      </dsp:txBody>
      <dsp:txXfrm>
        <a:off x="25759" y="181148"/>
        <a:ext cx="7949482" cy="476152"/>
      </dsp:txXfrm>
    </dsp:sp>
    <dsp:sp modelId="{50F74D51-70A4-4F17-B25E-7BC0F7D7D150}">
      <dsp:nvSpPr>
        <dsp:cNvPr id="0" name=""/>
        <dsp:cNvSpPr/>
      </dsp:nvSpPr>
      <dsp:spPr>
        <a:xfrm>
          <a:off x="0" y="683059"/>
          <a:ext cx="8001000" cy="535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32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700" kern="1200" dirty="0"/>
            <a:t>Заинтересовать, настроить собеседника, цели исследования, невербальная и вербальная настройка</a:t>
          </a:r>
          <a:endParaRPr lang="ru-KZ" sz="1700" kern="1200" dirty="0"/>
        </a:p>
      </dsp:txBody>
      <dsp:txXfrm>
        <a:off x="0" y="683059"/>
        <a:ext cx="8001000" cy="535095"/>
      </dsp:txXfrm>
    </dsp:sp>
    <dsp:sp modelId="{AC026C6A-51D8-4945-931B-2C56D401086A}">
      <dsp:nvSpPr>
        <dsp:cNvPr id="0" name=""/>
        <dsp:cNvSpPr/>
      </dsp:nvSpPr>
      <dsp:spPr>
        <a:xfrm>
          <a:off x="0" y="1218154"/>
          <a:ext cx="8001000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kern="1200" dirty="0"/>
            <a:t>2) Этап </a:t>
          </a:r>
          <a:r>
            <a:rPr lang="ru-RU" sz="2200" kern="1200" dirty="0"/>
            <a:t>подробного прямого обсуждения основной темы беседы</a:t>
          </a:r>
          <a:endParaRPr lang="ru-KZ" sz="2200" kern="1200" dirty="0"/>
        </a:p>
      </dsp:txBody>
      <dsp:txXfrm>
        <a:off x="25759" y="1243913"/>
        <a:ext cx="7949482" cy="476152"/>
      </dsp:txXfrm>
    </dsp:sp>
    <dsp:sp modelId="{E4B4B744-889B-467E-8214-CA318A030A64}">
      <dsp:nvSpPr>
        <dsp:cNvPr id="0" name=""/>
        <dsp:cNvSpPr/>
      </dsp:nvSpPr>
      <dsp:spPr>
        <a:xfrm>
          <a:off x="0" y="1745825"/>
          <a:ext cx="8001000" cy="535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32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700" kern="1200" dirty="0"/>
            <a:t>наличие общих открытых вопросов по теме беседы, вызывающих как можно больше свободных высказываний </a:t>
          </a:r>
          <a:r>
            <a:rPr lang="kk-KZ" sz="1700" kern="1200" dirty="0"/>
            <a:t>собеседника,</a:t>
          </a:r>
          <a:endParaRPr lang="ru-KZ" sz="1700" kern="1200" dirty="0"/>
        </a:p>
      </dsp:txBody>
      <dsp:txXfrm>
        <a:off x="0" y="1745825"/>
        <a:ext cx="8001000" cy="535095"/>
      </dsp:txXfrm>
    </dsp:sp>
    <dsp:sp modelId="{5F77B529-2D0F-4FAD-9D7D-544A7896475B}">
      <dsp:nvSpPr>
        <dsp:cNvPr id="0" name=""/>
        <dsp:cNvSpPr/>
      </dsp:nvSpPr>
      <dsp:spPr>
        <a:xfrm>
          <a:off x="0" y="2280920"/>
          <a:ext cx="8001000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3) Кульминация беседы</a:t>
          </a:r>
          <a:endParaRPr lang="ru-KZ" sz="2200" kern="1200" dirty="0"/>
        </a:p>
      </dsp:txBody>
      <dsp:txXfrm>
        <a:off x="25759" y="2306679"/>
        <a:ext cx="7949482" cy="476152"/>
      </dsp:txXfrm>
    </dsp:sp>
    <dsp:sp modelId="{50F30AEF-61EB-4886-A62E-10E95B8DBCA8}">
      <dsp:nvSpPr>
        <dsp:cNvPr id="0" name=""/>
        <dsp:cNvSpPr/>
      </dsp:nvSpPr>
      <dsp:spPr>
        <a:xfrm>
          <a:off x="0" y="2808589"/>
          <a:ext cx="8001000" cy="535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32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kk-KZ" sz="1700" kern="1200" dirty="0"/>
            <a:t>подробное исследование содержания обсуждаемых проблем; </a:t>
          </a:r>
          <a:r>
            <a:rPr lang="ru-RU" sz="1700" kern="1200" dirty="0"/>
            <a:t>следует от общих открытых вопросов переходить к более специфическим, конкретным</a:t>
          </a:r>
          <a:endParaRPr lang="ru-KZ" sz="1700" kern="1200" dirty="0"/>
        </a:p>
      </dsp:txBody>
      <dsp:txXfrm>
        <a:off x="0" y="2808589"/>
        <a:ext cx="8001000" cy="535095"/>
      </dsp:txXfrm>
    </dsp:sp>
    <dsp:sp modelId="{451E11E8-BDB8-423B-ABE4-ECF0069900EF}">
      <dsp:nvSpPr>
        <dsp:cNvPr id="0" name=""/>
        <dsp:cNvSpPr/>
      </dsp:nvSpPr>
      <dsp:spPr>
        <a:xfrm>
          <a:off x="0" y="3343685"/>
          <a:ext cx="8001000" cy="5276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 dirty="0"/>
            <a:t>4) Завершение беседы</a:t>
          </a:r>
          <a:endParaRPr lang="ru-KZ" sz="2200" kern="1200" dirty="0"/>
        </a:p>
      </dsp:txBody>
      <dsp:txXfrm>
        <a:off x="25759" y="3369444"/>
        <a:ext cx="7949482" cy="476152"/>
      </dsp:txXfrm>
    </dsp:sp>
    <dsp:sp modelId="{951EBA14-19B1-4A80-BB15-AA363D6D7E8D}">
      <dsp:nvSpPr>
        <dsp:cNvPr id="0" name=""/>
        <dsp:cNvSpPr/>
      </dsp:nvSpPr>
      <dsp:spPr>
        <a:xfrm>
          <a:off x="0" y="3871355"/>
          <a:ext cx="8001000" cy="5350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32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kk-KZ" sz="1700" kern="1200" dirty="0"/>
            <a:t>окончание беседы. Следует ослабить напряжение, </a:t>
          </a:r>
          <a:r>
            <a:rPr lang="ru-RU" sz="1700" kern="1200" dirty="0"/>
            <a:t>возникающее в ходе беседы, и выражается признательность </a:t>
          </a:r>
          <a:r>
            <a:rPr lang="kk-KZ" sz="1700" kern="1200" dirty="0"/>
            <a:t>за сотрудничество</a:t>
          </a:r>
          <a:endParaRPr lang="ru-KZ" sz="1700" kern="1200" dirty="0"/>
        </a:p>
      </dsp:txBody>
      <dsp:txXfrm>
        <a:off x="0" y="3871355"/>
        <a:ext cx="8001000" cy="5350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52872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475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6870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3870319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722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66608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26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26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850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472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162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6192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2524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package" Target="../embeddings/Microsoft_PowerPoint_Slide.sldx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4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0" Type="http://schemas.openxmlformats.org/officeDocument/2006/relationships/diagramColors" Target="../diagrams/colors14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A0%D0%B5%D0%B7%D1%8E%D0%BC%D0%B5" TargetMode="External"/><Relationship Id="rId3" Type="http://schemas.openxmlformats.org/officeDocument/2006/relationships/hyperlink" Target="https://ru.wikipedia.org/wiki/%D0%9C%D0%B5%D1%81%D1%82%D0%BE%D0%B8%D0%BC%D0%B5%D0%BD%D0%B8%D0%B5" TargetMode="External"/><Relationship Id="rId7" Type="http://schemas.openxmlformats.org/officeDocument/2006/relationships/hyperlink" Target="https://ru.wikipedia.org/wiki/%D0%94%D0%B5%D0%B5%D0%BF%D1%80%D0%B8%D1%87%D0%B0%D1%81%D1%82%D0%B8%D0%B5" TargetMode="External"/><Relationship Id="rId2" Type="http://schemas.openxmlformats.org/officeDocument/2006/relationships/hyperlink" Target="https://ru.wikipedia.org/wiki/%D0%98%D0%BC%D1%8F_%D1%81%D1%83%D1%89%D0%B5%D1%81%D1%82%D0%B2%D0%B8%D1%82%D0%B5%D0%BB%D1%8C%D0%BD%D0%BE%D0%B5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ru.wikipedia.org/wiki/%D0%93%D0%BB%D0%B0%D0%B3%D0%BE%D0%BB" TargetMode="External"/><Relationship Id="rId5" Type="http://schemas.openxmlformats.org/officeDocument/2006/relationships/hyperlink" Target="https://ru.wikipedia.org/wiki/%D0%9F%D1%80%D0%B8%D1%87%D0%B0%D1%81%D1%82%D0%B8%D0%B5_(%D0%BB%D0%B8%D0%BD%D0%B3%D0%B2%D0%B8%D1%81%D1%82%D0%B8%D0%BA%D0%B0)" TargetMode="External"/><Relationship Id="rId4" Type="http://schemas.openxmlformats.org/officeDocument/2006/relationships/hyperlink" Target="https://ru.wikipedia.org/wiki/%D0%98%D0%BC%D1%8F_%D0%BF%D1%80%D0%B8%D0%BB%D0%B0%D0%B3%D0%B0%D1%82%D0%B5%D0%BB%D1%8C%D0%BD%D0%BE%D0%B5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4842456"/>
            <a:ext cx="7772400" cy="1580721"/>
          </a:xfrm>
        </p:spPr>
        <p:txBody>
          <a:bodyPr>
            <a:noAutofit/>
          </a:bodyPr>
          <a:lstStyle/>
          <a:p>
            <a:r>
              <a:rPr lang="ru-RU" sz="3200"/>
              <a:t>Лекция 6. </a:t>
            </a:r>
            <a:r>
              <a:rPr lang="kk-KZ" sz="3200" cap="none" dirty="0"/>
              <a:t>Неэкспериментальные методы исследования</a:t>
            </a:r>
            <a:endParaRPr lang="ru-RU" sz="3200" cap="none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/>
              <a:t>Мынбаева</a:t>
            </a:r>
            <a:r>
              <a:rPr lang="ru-RU" dirty="0"/>
              <a:t> А.К.</a:t>
            </a:r>
          </a:p>
        </p:txBody>
      </p:sp>
    </p:spTree>
    <p:extLst>
      <p:ext uri="{BB962C8B-B14F-4D97-AF65-F5344CB8AC3E}">
        <p14:creationId xmlns:p14="http://schemas.microsoft.com/office/powerpoint/2010/main" val="866447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0"/>
            <a:ext cx="9720072" cy="800100"/>
          </a:xfrm>
        </p:spPr>
        <p:txBody>
          <a:bodyPr/>
          <a:lstStyle/>
          <a:p>
            <a:r>
              <a:rPr lang="ru-RU" dirty="0"/>
              <a:t>Виды наблюдений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4975919"/>
              </p:ext>
            </p:extLst>
          </p:nvPr>
        </p:nvGraphicFramePr>
        <p:xfrm>
          <a:off x="-182880" y="800100"/>
          <a:ext cx="12374880" cy="5852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6062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32104"/>
          </a:xfrm>
        </p:spPr>
        <p:txBody>
          <a:bodyPr/>
          <a:lstStyle/>
          <a:p>
            <a:r>
              <a:rPr lang="ru-RU" dirty="0"/>
              <a:t>Виды наблюдений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5543709"/>
              </p:ext>
            </p:extLst>
          </p:nvPr>
        </p:nvGraphicFramePr>
        <p:xfrm>
          <a:off x="914400" y="1313645"/>
          <a:ext cx="9829800" cy="54220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0803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76914"/>
          </a:xfrm>
        </p:spPr>
        <p:txBody>
          <a:bodyPr>
            <a:normAutofit fontScale="90000"/>
          </a:bodyPr>
          <a:lstStyle/>
          <a:p>
            <a:r>
              <a:rPr lang="ru-RU" dirty="0"/>
              <a:t>Виды наблюдений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6867154"/>
              </p:ext>
            </p:extLst>
          </p:nvPr>
        </p:nvGraphicFramePr>
        <p:xfrm>
          <a:off x="759853" y="1146220"/>
          <a:ext cx="10264461" cy="55636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5805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17B593-F91F-30E3-D793-BA1FAAA7A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622570"/>
          </a:xfrm>
        </p:spPr>
        <p:txBody>
          <a:bodyPr>
            <a:noAutofit/>
          </a:bodyPr>
          <a:lstStyle/>
          <a:p>
            <a:r>
              <a:rPr lang="kk-KZ" sz="3600" b="1" cap="none" dirty="0">
                <a:solidFill>
                  <a:srgbClr val="FF0000"/>
                </a:solidFill>
              </a:rPr>
              <a:t>ВОЗМОЖНЫЕ проблемы/</a:t>
            </a:r>
            <a:r>
              <a:rPr lang="kk-KZ" sz="3200" b="1" cap="none" dirty="0">
                <a:solidFill>
                  <a:srgbClr val="FF0000"/>
                </a:solidFill>
              </a:rPr>
              <a:t>ошибки</a:t>
            </a:r>
            <a:r>
              <a:rPr lang="kk-KZ" sz="3600" b="1" cap="none" dirty="0">
                <a:solidFill>
                  <a:srgbClr val="FF0000"/>
                </a:solidFill>
              </a:rPr>
              <a:t> метода наблюдения:</a:t>
            </a:r>
            <a:endParaRPr lang="ru-KZ" sz="3600" cap="none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B2AA070-D4BD-1FBB-AF2C-281CD82BE7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6730924"/>
              </p:ext>
            </p:extLst>
          </p:nvPr>
        </p:nvGraphicFramePr>
        <p:xfrm>
          <a:off x="197796" y="544750"/>
          <a:ext cx="11994204" cy="600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6042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034" y="285728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/>
              <a:t>Наблюдение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Сильные стороны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Слабые стороны наблюдения</a:t>
            </a:r>
          </a:p>
        </p:txBody>
      </p:sp>
    </p:spTree>
    <p:extLst>
      <p:ext uri="{BB962C8B-B14F-4D97-AF65-F5344CB8AC3E}">
        <p14:creationId xmlns:p14="http://schemas.microsoft.com/office/powerpoint/2010/main" val="9564052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AE3870-DE1E-BABA-3895-74EF4BB00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41147"/>
            <a:ext cx="9720072" cy="1111377"/>
          </a:xfrm>
        </p:spPr>
        <p:txBody>
          <a:bodyPr>
            <a:normAutofit/>
          </a:bodyPr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Задание. Провести наблюдение за объектом исследования. Записать дневник исследования</a:t>
            </a:r>
            <a:endParaRPr lang="ru-KZ" sz="6000" dirty="0"/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71F6C171-E542-5007-C67C-211C9A9874D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25782419"/>
              </p:ext>
            </p:extLst>
          </p:nvPr>
        </p:nvGraphicFramePr>
        <p:xfrm>
          <a:off x="459675" y="3432709"/>
          <a:ext cx="11113200" cy="4059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4400">
                  <a:extLst>
                    <a:ext uri="{9D8B030D-6E8A-4147-A177-3AD203B41FA5}">
                      <a16:colId xmlns:a16="http://schemas.microsoft.com/office/drawing/2014/main" val="1471656041"/>
                    </a:ext>
                  </a:extLst>
                </a:gridCol>
                <a:gridCol w="3704400">
                  <a:extLst>
                    <a:ext uri="{9D8B030D-6E8A-4147-A177-3AD203B41FA5}">
                      <a16:colId xmlns:a16="http://schemas.microsoft.com/office/drawing/2014/main" val="762096749"/>
                    </a:ext>
                  </a:extLst>
                </a:gridCol>
                <a:gridCol w="3704400">
                  <a:extLst>
                    <a:ext uri="{9D8B030D-6E8A-4147-A177-3AD203B41FA5}">
                      <a16:colId xmlns:a16="http://schemas.microsoft.com/office/drawing/2014/main" val="3070408673"/>
                    </a:ext>
                  </a:extLst>
                </a:gridCol>
              </a:tblGrid>
              <a:tr h="834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Фиксация времени и места наблюдения </a:t>
                      </a:r>
                      <a:endParaRPr lang="ru-KZ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Факты</a:t>
                      </a:r>
                      <a:endParaRPr lang="ru-KZ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 подопечного (объекта наблюдения)</a:t>
                      </a:r>
                      <a:endParaRPr lang="ru-KZ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Интерпретация фактов</a:t>
                      </a:r>
                      <a:endParaRPr lang="ru-KZ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6355649"/>
                  </a:ext>
                </a:extLst>
              </a:tr>
              <a:tr h="3965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6736248"/>
                  </a:ext>
                </a:extLst>
              </a:tr>
              <a:tr h="3965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9467551"/>
                  </a:ext>
                </a:extLst>
              </a:tr>
              <a:tr h="3965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768164"/>
                  </a:ext>
                </a:extLst>
              </a:tr>
              <a:tr h="3965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4544099"/>
                  </a:ext>
                </a:extLst>
              </a:tr>
              <a:tr h="10041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2061393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42602D7-1770-0B2B-E808-0DCF979AF7A8}"/>
              </a:ext>
            </a:extLst>
          </p:cNvPr>
          <p:cNvSpPr txBox="1"/>
          <p:nvPr/>
        </p:nvSpPr>
        <p:spPr>
          <a:xfrm>
            <a:off x="364425" y="800664"/>
            <a:ext cx="11463150" cy="26246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Дневник наблюдения</a:t>
            </a:r>
            <a:endParaRPr lang="ru-K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Наблюдатель ______________</a:t>
            </a:r>
            <a:endParaRPr lang="ru-K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Наблюдаемый: _____________  	Время наблюдения ___________</a:t>
            </a:r>
            <a:endParaRPr lang="ru-K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 наблюдения (что Вы планируете изучить при наблюдении?)</a:t>
            </a:r>
            <a:endParaRPr lang="ru-K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Например, общительность ребенка, тревожность, внимание ребенка, интеллектуальные способности…</a:t>
            </a:r>
            <a:endParaRPr lang="ru-K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Наблюдатель ____________________</a:t>
            </a:r>
            <a:endParaRPr lang="ru-K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4630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82DD5B1B-9B2C-10A3-82F7-B8B493252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1639" y="409575"/>
            <a:ext cx="10539222" cy="402336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Выводы об объекте наблюдения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предмете наблюдения _________________________________________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7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</a:t>
            </a:r>
            <a:endParaRPr lang="ru-KZ" sz="7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  <a:spcAft>
                <a:spcPts val="1000"/>
              </a:spcAft>
            </a:pPr>
            <a:r>
              <a:rPr lang="ru-RU" sz="6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KZ" sz="6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KZ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5897787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Беседа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2"/>
                </a:solidFill>
              </a:rPr>
              <a:t>Беседа </a:t>
            </a:r>
            <a:r>
              <a:rPr lang="ru-RU" dirty="0"/>
              <a:t>– это диалог исследователя с респондентом, испытуемым по заранее разработанной программе. </a:t>
            </a:r>
          </a:p>
          <a:p>
            <a:r>
              <a:rPr lang="ru-RU" dirty="0"/>
              <a:t>Другое определение, </a:t>
            </a:r>
          </a:p>
          <a:p>
            <a:r>
              <a:rPr lang="ru-RU" sz="3200" b="1" dirty="0">
                <a:solidFill>
                  <a:schemeClr val="accent2"/>
                </a:solidFill>
              </a:rPr>
              <a:t>беседа</a:t>
            </a:r>
            <a:r>
              <a:rPr lang="ru-RU" dirty="0"/>
              <a:t> – это метод сбора первичных данных на основе вербальной коммуникации. </a:t>
            </a:r>
          </a:p>
          <a:p>
            <a:r>
              <a:rPr lang="ru-RU" sz="3200" b="1" dirty="0">
                <a:solidFill>
                  <a:schemeClr val="accent2"/>
                </a:solidFill>
              </a:rPr>
              <a:t>Беседа</a:t>
            </a:r>
            <a:r>
              <a:rPr lang="ru-RU" dirty="0"/>
              <a:t> - метод исследования, применяемый с целью получения необходимой информации или разъяснения того, что не было достаточно ясным при наблюдении.</a:t>
            </a:r>
          </a:p>
        </p:txBody>
      </p:sp>
    </p:spTree>
    <p:extLst>
      <p:ext uri="{BB962C8B-B14F-4D97-AF65-F5344CB8AC3E}">
        <p14:creationId xmlns:p14="http://schemas.microsoft.com/office/powerpoint/2010/main" val="29010556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1C8836F7-B2A1-4FDC-75FD-186CD87AD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3941" y="4126150"/>
            <a:ext cx="6702357" cy="898836"/>
          </a:xfrm>
        </p:spPr>
        <p:txBody>
          <a:bodyPr/>
          <a:lstStyle/>
          <a:p>
            <a:r>
              <a:rPr lang="ru-RU" dirty="0"/>
              <a:t>Протокол беседы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5F97F6-2141-0B0D-76BE-D8B7059E21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0118" y="0"/>
            <a:ext cx="7969013" cy="402336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Беседа </a:t>
            </a:r>
            <a:r>
              <a:rPr lang="ru-RU" b="0" dirty="0"/>
              <a:t>- продуктивный метод в психологии личности, дающих возможность вглядеться во внутренний мир человека, во многом понять его </a:t>
            </a:r>
            <a:r>
              <a:rPr lang="kk-KZ" b="0" dirty="0"/>
              <a:t>сложное, часто противоречивое содержание</a:t>
            </a:r>
          </a:p>
          <a:p>
            <a:endParaRPr lang="kk-KZ" b="0" dirty="0"/>
          </a:p>
          <a:p>
            <a:pPr algn="ctr"/>
            <a:r>
              <a:rPr lang="en-US" b="0" dirty="0"/>
              <a:t>S </a:t>
            </a:r>
            <a:r>
              <a:rPr lang="en-US" b="0" dirty="0">
                <a:sym typeface="Symbol" panose="05050102010706020507" pitchFamily="18" charset="2"/>
              </a:rPr>
              <a:t> S  </a:t>
            </a:r>
            <a:endParaRPr lang="ru-RU" b="0" dirty="0">
              <a:sym typeface="Symbol" panose="05050102010706020507" pitchFamily="18" charset="2"/>
            </a:endParaRPr>
          </a:p>
          <a:p>
            <a:pPr algn="ctr"/>
            <a:r>
              <a:rPr lang="en-US" b="0" dirty="0">
                <a:sym typeface="Symbol" panose="05050102010706020507" pitchFamily="18" charset="2"/>
              </a:rPr>
              <a:t>(</a:t>
            </a:r>
            <a:r>
              <a:rPr lang="kk-KZ" b="0" dirty="0">
                <a:sym typeface="Symbol" panose="05050102010706020507" pitchFamily="18" charset="2"/>
              </a:rPr>
              <a:t>субъект-субъектное общение</a:t>
            </a:r>
            <a:r>
              <a:rPr lang="ru-RU" b="0" dirty="0">
                <a:sym typeface="Symbol" panose="05050102010706020507" pitchFamily="18" charset="2"/>
              </a:rPr>
              <a:t>, </a:t>
            </a:r>
          </a:p>
          <a:p>
            <a:pPr algn="ctr"/>
            <a:r>
              <a:rPr lang="ru-RU" b="0" dirty="0">
                <a:sym typeface="Symbol" panose="05050102010706020507" pitchFamily="18" charset="2"/>
              </a:rPr>
              <a:t>интерес с обоих сторон, доверие,</a:t>
            </a:r>
          </a:p>
          <a:p>
            <a:pPr algn="ctr"/>
            <a:r>
              <a:rPr lang="ru-RU" b="0" dirty="0">
                <a:sym typeface="Symbol" panose="05050102010706020507" pitchFamily="18" charset="2"/>
              </a:rPr>
              <a:t>психологическая терапия /снятия напряжения/ от психолога к клиенту,…</a:t>
            </a:r>
            <a:r>
              <a:rPr lang="en-US" b="0" dirty="0">
                <a:sym typeface="Symbol" panose="05050102010706020507" pitchFamily="18" charset="2"/>
              </a:rPr>
              <a:t>)</a:t>
            </a:r>
            <a:endParaRPr lang="kk-KZ" b="0" dirty="0"/>
          </a:p>
          <a:p>
            <a:endParaRPr lang="ru-KZ" dirty="0"/>
          </a:p>
        </p:txBody>
      </p:sp>
      <p:pic>
        <p:nvPicPr>
          <p:cNvPr id="1026" name="Picture 2" descr="Кому, когда и зачем нужен психолог?">
            <a:extLst>
              <a:ext uri="{FF2B5EF4-FFF2-40B4-BE49-F238E27FC236}">
                <a16:creationId xmlns:a16="http://schemas.microsoft.com/office/drawing/2014/main" id="{6B380316-DCFA-14F5-2C5C-98B8693D79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8511" y="826851"/>
            <a:ext cx="24003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Объект 4">
            <a:extLst>
              <a:ext uri="{FF2B5EF4-FFF2-40B4-BE49-F238E27FC236}">
                <a16:creationId xmlns:a16="http://schemas.microsoft.com/office/drawing/2014/main" id="{1519E790-271F-2CC0-315C-F977220647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6332730"/>
              </p:ext>
            </p:extLst>
          </p:nvPr>
        </p:nvGraphicFramePr>
        <p:xfrm>
          <a:off x="945528" y="4899174"/>
          <a:ext cx="10507980" cy="18592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502660">
                  <a:extLst>
                    <a:ext uri="{9D8B030D-6E8A-4147-A177-3AD203B41FA5}">
                      <a16:colId xmlns:a16="http://schemas.microsoft.com/office/drawing/2014/main" val="490349733"/>
                    </a:ext>
                  </a:extLst>
                </a:gridCol>
                <a:gridCol w="3502660">
                  <a:extLst>
                    <a:ext uri="{9D8B030D-6E8A-4147-A177-3AD203B41FA5}">
                      <a16:colId xmlns:a16="http://schemas.microsoft.com/office/drawing/2014/main" val="3369247783"/>
                    </a:ext>
                  </a:extLst>
                </a:gridCol>
                <a:gridCol w="3502660">
                  <a:extLst>
                    <a:ext uri="{9D8B030D-6E8A-4147-A177-3AD203B41FA5}">
                      <a16:colId xmlns:a16="http://schemas.microsoft.com/office/drawing/2014/main" val="1061406701"/>
                    </a:ext>
                  </a:extLst>
                </a:gridCol>
              </a:tblGrid>
              <a:tr h="1483304">
                <a:tc>
                  <a:txBody>
                    <a:bodyPr/>
                    <a:lstStyle/>
                    <a:p>
                      <a:pPr algn="l"/>
                      <a:r>
                        <a:rPr lang="kk-KZ" sz="18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Экспериментатор</a:t>
                      </a:r>
                    </a:p>
                    <a:p>
                      <a:pPr algn="l"/>
                      <a:endParaRPr lang="kk-KZ" sz="1800" b="0" i="0" u="none" strike="noStrike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8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Поведение испытуемого:</a:t>
                      </a:r>
                    </a:p>
                    <a:p>
                      <a:pPr algn="l"/>
                      <a:r>
                        <a:rPr lang="kk-KZ" sz="18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мимика, эмоциональные</a:t>
                      </a:r>
                    </a:p>
                    <a:p>
                      <a:pPr algn="l"/>
                      <a:r>
                        <a:rPr lang="kk-KZ" sz="18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реакции и т.д.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8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Высказывания</a:t>
                      </a:r>
                    </a:p>
                    <a:p>
                      <a:pPr algn="l"/>
                      <a:r>
                        <a:rPr lang="kk-KZ" sz="1800" b="0" i="0" u="none" strike="noStrik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испытуемого</a:t>
                      </a:r>
                      <a:endParaRPr lang="ru-KZ" sz="4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4416796"/>
                  </a:ext>
                </a:extLst>
              </a:tr>
              <a:tr h="375976"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9566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01855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F2C049-9008-105C-4C96-CC302CADF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S </a:t>
            </a:r>
            <a:r>
              <a:rPr lang="en-US" b="0" dirty="0">
                <a:sym typeface="Symbol" panose="05050102010706020507" pitchFamily="18" charset="2"/>
              </a:rPr>
              <a:t> S  </a:t>
            </a:r>
            <a:endParaRPr lang="ru-KZ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C684A62E-4B73-0E9A-5800-38712D59D3CC}"/>
              </a:ext>
            </a:extLst>
          </p:cNvPr>
          <p:cNvGraphicFramePr>
            <a:graphicFrameLocks noGrp="1"/>
          </p:cNvGraphicFramePr>
          <p:nvPr>
            <p:ph sz="quarter" idx="18"/>
          </p:nvPr>
        </p:nvGraphicFramePr>
        <p:xfrm>
          <a:off x="1543050" y="2590800"/>
          <a:ext cx="6440488" cy="3717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3100095F-48FD-935C-3C96-321D43621B5A}"/>
              </a:ext>
            </a:extLst>
          </p:cNvPr>
          <p:cNvGraphicFramePr>
            <a:graphicFrameLocks noGrp="1"/>
          </p:cNvGraphicFramePr>
          <p:nvPr>
            <p:ph sz="quarter" idx="17"/>
          </p:nvPr>
        </p:nvGraphicFramePr>
        <p:xfrm>
          <a:off x="8431530" y="0"/>
          <a:ext cx="3522663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532576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EB56E4-DBD0-A10B-8920-376A91217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70C0"/>
                </a:solidFill>
              </a:rPr>
              <a:t>Повторение</a:t>
            </a:r>
            <a:endParaRPr lang="ru-KZ" dirty="0">
              <a:solidFill>
                <a:srgbClr val="0070C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C65D4E-EC89-940A-C789-42316048A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55260"/>
            <a:ext cx="9720073" cy="4354100"/>
          </a:xfrm>
        </p:spPr>
        <p:txBody>
          <a:bodyPr/>
          <a:lstStyle/>
          <a:p>
            <a:r>
              <a:rPr lang="ru-RU" dirty="0">
                <a:solidFill>
                  <a:srgbClr val="0070C0"/>
                </a:solidFill>
              </a:rPr>
              <a:t>К какому уровню методологии относятся методы исследования?</a:t>
            </a:r>
          </a:p>
          <a:p>
            <a:r>
              <a:rPr lang="ru-RU" dirty="0">
                <a:solidFill>
                  <a:srgbClr val="0070C0"/>
                </a:solidFill>
              </a:rPr>
              <a:t>Методики исследования?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В  какой класс методологического аппарата входят методы исследования?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В чем отличие методов исследования от методики?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В чем отличие методов исследования от методологии?</a:t>
            </a:r>
          </a:p>
        </p:txBody>
      </p:sp>
    </p:spTree>
    <p:extLst>
      <p:ext uri="{BB962C8B-B14F-4D97-AF65-F5344CB8AC3E}">
        <p14:creationId xmlns:p14="http://schemas.microsoft.com/office/powerpoint/2010/main" val="2369795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1524000" y="0"/>
          <a:ext cx="9400847" cy="4857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" r:id="rId2" imgW="4570551" imgH="3427315" progId="PowerPoint.Slide.12">
                  <p:embed/>
                </p:oleObj>
              </mc:Choice>
              <mc:Fallback>
                <p:oleObj name="Слайд" r:id="rId2" imgW="4570551" imgH="3427315" progId="PowerPoint.Slide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31512"/>
                      <a:stretch>
                        <a:fillRect/>
                      </a:stretch>
                    </p:blipFill>
                    <p:spPr bwMode="auto">
                      <a:xfrm>
                        <a:off x="1524000" y="0"/>
                        <a:ext cx="9400847" cy="48577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865690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47928" y="950097"/>
            <a:ext cx="9720072" cy="1499616"/>
          </a:xfrm>
        </p:spPr>
        <p:txBody>
          <a:bodyPr>
            <a:normAutofit/>
          </a:bodyPr>
          <a:lstStyle/>
          <a:p>
            <a:r>
              <a:rPr lang="ru-RU" dirty="0"/>
              <a:t>Успешность проведения беседы зависит  от: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981200" y="2384318"/>
            <a:ext cx="8686800" cy="4473681"/>
          </a:xfrm>
        </p:spPr>
        <p:txBody>
          <a:bodyPr>
            <a:normAutofit/>
          </a:bodyPr>
          <a:lstStyle/>
          <a:p>
            <a:r>
              <a:rPr lang="ru-RU" dirty="0"/>
              <a:t>	степени подготовленности беседы (цель, план, учет возраста и индивидуальных особенностей, учет условий, места проведения и т.д.);  </a:t>
            </a:r>
          </a:p>
          <a:p>
            <a:r>
              <a:rPr lang="ru-RU" dirty="0"/>
              <a:t>	от искренности даваемых ответов (доверительность, такт исследователя, соблюдение требований исследования, правильности постановки вопросов /поддерживающих беседу и связанных с целью исследования/).</a:t>
            </a:r>
          </a:p>
          <a:p>
            <a:endParaRPr lang="ru-RU" dirty="0"/>
          </a:p>
        </p:txBody>
      </p:sp>
      <p:pic>
        <p:nvPicPr>
          <p:cNvPr id="5" name="Picture 8" descr="profess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324" y="118304"/>
            <a:ext cx="1125538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180988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31A4CC-79BD-0AAF-7207-B74B8DE02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Структура беседы</a:t>
            </a:r>
            <a:endParaRPr lang="ru-KZ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87B83736-CB5D-6AFF-68E0-F100E1A73C9C}"/>
              </a:ext>
            </a:extLst>
          </p:cNvPr>
          <p:cNvGraphicFramePr>
            <a:graphicFrameLocks noGrp="1"/>
          </p:cNvGraphicFramePr>
          <p:nvPr>
            <p:ph sz="quarter" idx="18"/>
          </p:nvPr>
        </p:nvGraphicFramePr>
        <p:xfrm>
          <a:off x="1183640" y="2245360"/>
          <a:ext cx="8001000" cy="4561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Объект 3">
            <a:extLst>
              <a:ext uri="{FF2B5EF4-FFF2-40B4-BE49-F238E27FC236}">
                <a16:creationId xmlns:a16="http://schemas.microsoft.com/office/drawing/2014/main" id="{6BC9A59A-E171-D65B-F2D7-5289F1B9B60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9367520" y="2245360"/>
            <a:ext cx="2824480" cy="4216400"/>
          </a:xfrm>
        </p:spPr>
        <p:txBody>
          <a:bodyPr>
            <a:normAutofit/>
          </a:bodyPr>
          <a:lstStyle/>
          <a:p>
            <a:r>
              <a:rPr lang="ru-RU" dirty="0"/>
              <a:t>«Вы-подход»</a:t>
            </a:r>
          </a:p>
          <a:p>
            <a:r>
              <a:rPr lang="ru-RU" dirty="0"/>
              <a:t>«Открывающие реплики»: </a:t>
            </a:r>
            <a:r>
              <a:rPr lang="kk-KZ" dirty="0"/>
              <a:t>≪Да?≫; ≪Продолжайте, продолжайте, </a:t>
            </a:r>
            <a:r>
              <a:rPr lang="ru-RU" dirty="0"/>
              <a:t>это интересно≫; ≪Понимаю≫; ≪Можно ли поподробнее...</a:t>
            </a:r>
            <a:r>
              <a:rPr lang="ru-KZ" dirty="0"/>
              <a:t>≫.</a:t>
            </a:r>
          </a:p>
        </p:txBody>
      </p:sp>
    </p:spTree>
    <p:extLst>
      <p:ext uri="{BB962C8B-B14F-4D97-AF65-F5344CB8AC3E}">
        <p14:creationId xmlns:p14="http://schemas.microsoft.com/office/powerpoint/2010/main" val="20477417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2596" y="0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dirty="0"/>
              <a:t>Анализ проведения беседы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524000" y="571480"/>
          <a:ext cx="9144000" cy="6286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37992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Интервьюирование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2084832"/>
            <a:ext cx="8229600" cy="4416002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accent2"/>
                </a:solidFill>
              </a:rPr>
              <a:t>Интервьюирование </a:t>
            </a:r>
            <a:r>
              <a:rPr lang="ru-RU" dirty="0"/>
              <a:t>– это метод исследования, когда исследователь придерживается заранее намеченных вопросов, задаваемых в определенной последовательности. </a:t>
            </a:r>
          </a:p>
          <a:p>
            <a:r>
              <a:rPr lang="ru-RU" dirty="0"/>
              <a:t>Ответы записываются открыто. </a:t>
            </a:r>
          </a:p>
          <a:p>
            <a:endParaRPr lang="ru-RU" dirty="0"/>
          </a:p>
          <a:p>
            <a:r>
              <a:rPr lang="ru-RU" sz="2400" b="1" dirty="0">
                <a:solidFill>
                  <a:schemeClr val="accent2"/>
                </a:solidFill>
              </a:rPr>
              <a:t>Интервью </a:t>
            </a:r>
            <a:r>
              <a:rPr lang="ru-RU" dirty="0"/>
              <a:t>– это проводимая по определенному плану беседа, предполагающая прямой контакт исследователя с опрашиваемым</a:t>
            </a:r>
          </a:p>
        </p:txBody>
      </p:sp>
    </p:spTree>
    <p:extLst>
      <p:ext uri="{BB962C8B-B14F-4D97-AF65-F5344CB8AC3E}">
        <p14:creationId xmlns:p14="http://schemas.microsoft.com/office/powerpoint/2010/main" val="22320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3856" y="13546"/>
            <a:ext cx="9720072" cy="718290"/>
          </a:xfrm>
        </p:spPr>
        <p:txBody>
          <a:bodyPr>
            <a:normAutofit/>
          </a:bodyPr>
          <a:lstStyle/>
          <a:p>
            <a:r>
              <a:rPr lang="ru-RU" dirty="0"/>
              <a:t>Виды интервью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193202"/>
              </p:ext>
            </p:extLst>
          </p:nvPr>
        </p:nvGraphicFramePr>
        <p:xfrm>
          <a:off x="1981200" y="731837"/>
          <a:ext cx="8229600" cy="5980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71628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Б</a:t>
            </a:r>
          </a:p>
          <a:p>
            <a:r>
              <a:rPr lang="ru-RU" dirty="0" err="1"/>
              <a:t>↓</a:t>
            </a:r>
            <a:r>
              <a:rPr lang="ru-RU" dirty="0"/>
              <a:t>		Лицом к лицу</a:t>
            </a:r>
          </a:p>
          <a:p>
            <a:r>
              <a:rPr lang="ru-RU" dirty="0"/>
              <a:t>И</a:t>
            </a:r>
          </a:p>
          <a:p>
            <a:r>
              <a:rPr lang="ru-RU" dirty="0"/>
              <a:t>↑</a:t>
            </a:r>
          </a:p>
          <a:p>
            <a:r>
              <a:rPr lang="ru-RU" dirty="0"/>
              <a:t>А		Заочно</a:t>
            </a:r>
          </a:p>
          <a:p>
            <a:endParaRPr lang="ru-RU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1890825" y="2095095"/>
            <a:ext cx="857256" cy="185738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2714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Анкетирование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81200" y="2084832"/>
            <a:ext cx="8229600" cy="4773168"/>
          </a:xfrm>
        </p:spPr>
        <p:txBody>
          <a:bodyPr>
            <a:normAutofit/>
          </a:bodyPr>
          <a:lstStyle/>
          <a:p>
            <a:r>
              <a:rPr lang="ru-RU" sz="2800" b="1" i="1" dirty="0">
                <a:solidFill>
                  <a:schemeClr val="accent2"/>
                </a:solidFill>
              </a:rPr>
              <a:t>Анкетирование</a:t>
            </a:r>
            <a:r>
              <a:rPr lang="ru-RU" i="1" dirty="0"/>
              <a:t> </a:t>
            </a:r>
            <a:r>
              <a:rPr lang="ru-RU" dirty="0"/>
              <a:t>– метод сбора исследуемых данных, основанный на опросе с помощью анкет. </a:t>
            </a:r>
          </a:p>
          <a:p>
            <a:r>
              <a:rPr lang="ru-RU" sz="2800" b="1" i="1" dirty="0">
                <a:solidFill>
                  <a:schemeClr val="accent2"/>
                </a:solidFill>
              </a:rPr>
              <a:t>Анкета</a:t>
            </a:r>
            <a:r>
              <a:rPr lang="ru-RU" i="1" dirty="0"/>
              <a:t> </a:t>
            </a:r>
            <a:r>
              <a:rPr lang="ru-RU" dirty="0"/>
              <a:t>– это объединенная единым исследовательским замыслом система вопросов, направленная на выявление </a:t>
            </a:r>
            <a:r>
              <a:rPr lang="ru-RU" dirty="0" err="1"/>
              <a:t>количественных-качественных</a:t>
            </a:r>
            <a:r>
              <a:rPr lang="ru-RU" dirty="0"/>
              <a:t> характеристик предмета анализа. </a:t>
            </a:r>
          </a:p>
          <a:p>
            <a:endParaRPr lang="ru-RU" dirty="0"/>
          </a:p>
          <a:p>
            <a:r>
              <a:rPr lang="ru-RU" i="1" dirty="0"/>
              <a:t>Виды анкетирования</a:t>
            </a:r>
            <a:r>
              <a:rPr lang="ru-RU" dirty="0"/>
              <a:t> в зависимости от участия в процедуре самого исследователя и расположения анкеты делятся на: контактное, заочное, прессовое (через газету, журнал), электронное (интернет-портал, страница).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2864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172095"/>
            <a:ext cx="9720072" cy="1499616"/>
          </a:xfrm>
        </p:spPr>
        <p:txBody>
          <a:bodyPr/>
          <a:lstStyle/>
          <a:p>
            <a:r>
              <a:rPr lang="ru-RU" b="1" dirty="0"/>
              <a:t>Анкетирование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5305193"/>
              </p:ext>
            </p:extLst>
          </p:nvPr>
        </p:nvGraphicFramePr>
        <p:xfrm>
          <a:off x="1524000" y="1600200"/>
          <a:ext cx="9144000" cy="43803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Arial"/>
                          <a:ea typeface="Times New Roman"/>
                        </a:rPr>
                        <a:t>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>
                          <a:latin typeface="Arial"/>
                          <a:ea typeface="Times New Roman"/>
                          <a:cs typeface="Times New Roman"/>
                        </a:rPr>
                        <a:t>понимании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r>
                        <a:rPr lang="ru-RU" sz="1800" dirty="0">
                          <a:latin typeface="Arial"/>
                          <a:ea typeface="Times New Roman"/>
                        </a:rPr>
                        <a:t>о фактах сознания – выявляют мнения клиентов, их целях, ожиданиях, планах 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Arial"/>
                          <a:ea typeface="Times New Roman"/>
                        </a:rPr>
                        <a:t>о фактах поведения - выявляют </a:t>
                      </a:r>
                      <a:r>
                        <a:rPr lang="ru-RU" sz="2400" dirty="0">
                          <a:latin typeface="Arial"/>
                          <a:ea typeface="Times New Roman"/>
                          <a:cs typeface="Times New Roman"/>
                        </a:rPr>
                        <a:t>поступки, действия, результаты деятельности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Arial"/>
                          <a:ea typeface="Times New Roman"/>
                        </a:rPr>
                        <a:t>о личности, - выявляют </a:t>
                      </a:r>
                      <a:r>
                        <a:rPr lang="ru-RU" sz="2400" dirty="0">
                          <a:latin typeface="Arial"/>
                          <a:ea typeface="Times New Roman"/>
                          <a:cs typeface="Times New Roman"/>
                        </a:rPr>
                        <a:t>пол, возраст, образование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Arial"/>
                          <a:ea typeface="Times New Roman"/>
                        </a:rPr>
                        <a:t>об опыте, качествах, межличностных отношениях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0" y="1142985"/>
            <a:ext cx="6126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>
                <a:solidFill>
                  <a:srgbClr val="FF0000"/>
                </a:solidFill>
              </a:rPr>
              <a:t>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24364" y="1071547"/>
            <a:ext cx="6126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>
                <a:solidFill>
                  <a:srgbClr val="FF0000"/>
                </a:solidFill>
              </a:rPr>
              <a:t>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38876" y="1357299"/>
            <a:ext cx="6126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>
                <a:solidFill>
                  <a:srgbClr val="FF0000"/>
                </a:solidFill>
              </a:rPr>
              <a:t>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453454" y="1357299"/>
            <a:ext cx="6126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>
                <a:solidFill>
                  <a:srgbClr val="FF0000"/>
                </a:solidFill>
              </a:rPr>
              <a:t>?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81620" y="4357695"/>
            <a:ext cx="6126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>
                <a:solidFill>
                  <a:srgbClr val="FF0000"/>
                </a:solidFill>
              </a:rPr>
              <a:t>?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9093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Виды вопросов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012508"/>
              </p:ext>
            </p:extLst>
          </p:nvPr>
        </p:nvGraphicFramePr>
        <p:xfrm>
          <a:off x="881974" y="2084832"/>
          <a:ext cx="10217286" cy="4559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4534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522367"/>
          </a:xfrm>
        </p:spPr>
        <p:txBody>
          <a:bodyPr>
            <a:noAutofit/>
          </a:bodyPr>
          <a:lstStyle/>
          <a:p>
            <a:r>
              <a:rPr lang="kk-KZ" sz="5400" cap="none" dirty="0">
                <a:solidFill>
                  <a:schemeClr val="bg2">
                    <a:lumMod val="50000"/>
                  </a:schemeClr>
                </a:solidFill>
              </a:rPr>
              <a:t>Уровни методологии науки</a:t>
            </a:r>
            <a:endParaRPr lang="ru-RU" sz="5400" cap="none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Выноска со стрелкой вниз 3"/>
          <p:cNvSpPr>
            <a:spLocks noChangeArrowheads="1"/>
          </p:cNvSpPr>
          <p:nvPr/>
        </p:nvSpPr>
        <p:spPr bwMode="auto">
          <a:xfrm>
            <a:off x="518154" y="2987899"/>
            <a:ext cx="5084155" cy="873223"/>
          </a:xfrm>
          <a:prstGeom prst="downArrowCallout">
            <a:avLst>
              <a:gd name="adj1" fmla="val 150000"/>
              <a:gd name="adj2" fmla="val 150000"/>
              <a:gd name="adj3" fmla="val 16667"/>
              <a:gd name="adj4" fmla="val 6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ru-RU" b="1" dirty="0">
                <a:solidFill>
                  <a:schemeClr val="bg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Общенаучный уровень 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теоретические концепции, применяемые к большинству наук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Выноска со стрелкой вниз 4"/>
          <p:cNvSpPr>
            <a:spLocks noChangeArrowheads="1"/>
          </p:cNvSpPr>
          <p:nvPr/>
        </p:nvSpPr>
        <p:spPr bwMode="auto">
          <a:xfrm>
            <a:off x="518155" y="3863027"/>
            <a:ext cx="5084155" cy="1666662"/>
          </a:xfrm>
          <a:prstGeom prst="downArrowCallout">
            <a:avLst>
              <a:gd name="adj1" fmla="val 105439"/>
              <a:gd name="adj2" fmla="val 105439"/>
              <a:gd name="adj3" fmla="val 22519"/>
              <a:gd name="adj4" fmla="val 6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ru-RU" b="1" dirty="0">
                <a:solidFill>
                  <a:schemeClr val="bg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Конкретно-научный уровень 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совокупность принципов, методов и процедур, применяемых в конкретной дисциплине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Надпись 10"/>
          <p:cNvSpPr txBox="1">
            <a:spLocks noChangeArrowheads="1"/>
          </p:cNvSpPr>
          <p:nvPr/>
        </p:nvSpPr>
        <p:spPr bwMode="auto">
          <a:xfrm>
            <a:off x="286336" y="5357611"/>
            <a:ext cx="5882643" cy="114680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>
                <a:solidFill>
                  <a:schemeClr val="bg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Технологический уровень </a:t>
            </a:r>
            <a:r>
              <a:rPr lang="ru-RU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методика и техника исследований, т.е. набор процедур, обеспечивающих получение достоверного эмпирического материала и его первичную обработку, после которого он может включаться в массив научного знания. Носит четко выраженный нормативный характер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Выноска со стрелкой вниз 6"/>
          <p:cNvSpPr>
            <a:spLocks noChangeArrowheads="1"/>
          </p:cNvSpPr>
          <p:nvPr/>
        </p:nvSpPr>
        <p:spPr bwMode="auto">
          <a:xfrm>
            <a:off x="518153" y="1751528"/>
            <a:ext cx="5084155" cy="1234466"/>
          </a:xfrm>
          <a:prstGeom prst="downArrowCallout">
            <a:avLst>
              <a:gd name="adj1" fmla="val 150000"/>
              <a:gd name="adj2" fmla="val 150000"/>
              <a:gd name="adj3" fmla="val 16667"/>
              <a:gd name="adj4" fmla="val 6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>
                <a:solidFill>
                  <a:schemeClr val="bg2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Философский уровень 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общие принципы познания и категориальный строй науки в целом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Блок-схема: альтернативный процесс 7"/>
          <p:cNvSpPr>
            <a:spLocks noChangeArrowheads="1"/>
          </p:cNvSpPr>
          <p:nvPr/>
        </p:nvSpPr>
        <p:spPr bwMode="auto">
          <a:xfrm>
            <a:off x="5512990" y="2885219"/>
            <a:ext cx="5285524" cy="803521"/>
          </a:xfrm>
          <a:prstGeom prst="flowChartAlternate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Методологические принципы-подходы: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системный, синергетический, функциональный, комплексный …</a:t>
            </a:r>
          </a:p>
          <a:p>
            <a:pPr>
              <a:spcAft>
                <a:spcPts val="0"/>
              </a:spcAft>
            </a:pPr>
            <a:r>
              <a:rPr lang="kk-KZ" sz="1600" dirty="0">
                <a:latin typeface="Arial" panose="020B0604020202020204" pitchFamily="34" charset="0"/>
                <a:ea typeface="Times New Roman" panose="02020603050405020304" pitchFamily="18" charset="0"/>
              </a:rPr>
              <a:t>Экспериментальный подход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Блок-схема: альтернативный процесс 8"/>
          <p:cNvSpPr>
            <a:spLocks noChangeArrowheads="1"/>
          </p:cNvSpPr>
          <p:nvPr/>
        </p:nvSpPr>
        <p:spPr bwMode="auto">
          <a:xfrm>
            <a:off x="5584807" y="3864062"/>
            <a:ext cx="5231210" cy="1233031"/>
          </a:xfrm>
          <a:prstGeom prst="flowChartAlternate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Методологические принципы-подходы: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личностный, </a:t>
            </a:r>
            <a:r>
              <a:rPr lang="ru-RU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деятельностный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диалогичный…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Этнопсихологический,…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Блок-схема: альтернативный процесс 9"/>
          <p:cNvSpPr>
            <a:spLocks noChangeArrowheads="1"/>
          </p:cNvSpPr>
          <p:nvPr/>
        </p:nvSpPr>
        <p:spPr bwMode="auto">
          <a:xfrm>
            <a:off x="5602308" y="1707862"/>
            <a:ext cx="5241446" cy="979051"/>
          </a:xfrm>
          <a:prstGeom prst="flowChartAlternate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Методологические принципы: </a:t>
            </a:r>
            <a:r>
              <a:rPr lang="ru-RU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объективности, детерминизма, взаимосвязи и взаимодействия, развития …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25814" y="6091707"/>
            <a:ext cx="13853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Юдин Э.Г.</a:t>
            </a:r>
          </a:p>
          <a:p>
            <a:r>
              <a:rPr lang="ru-RU" dirty="0"/>
              <a:t>(1930-1976) 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64462" y="4011439"/>
            <a:ext cx="1927538" cy="2846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2009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4875" y="428604"/>
            <a:ext cx="2876537" cy="1225536"/>
          </a:xfrm>
        </p:spPr>
        <p:txBody>
          <a:bodyPr>
            <a:normAutofit fontScale="90000"/>
          </a:bodyPr>
          <a:lstStyle/>
          <a:p>
            <a:r>
              <a:rPr lang="ru-RU" dirty="0"/>
              <a:t>вопросы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7051490"/>
              </p:ext>
            </p:extLst>
          </p:nvPr>
        </p:nvGraphicFramePr>
        <p:xfrm>
          <a:off x="4381488" y="0"/>
          <a:ext cx="6286512" cy="3571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940797887"/>
              </p:ext>
            </p:extLst>
          </p:nvPr>
        </p:nvGraphicFramePr>
        <p:xfrm>
          <a:off x="1524000" y="2214554"/>
          <a:ext cx="7000892" cy="464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1524000" y="2139698"/>
            <a:ext cx="6786578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68410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1451676"/>
              </p:ext>
            </p:extLst>
          </p:nvPr>
        </p:nvGraphicFramePr>
        <p:xfrm>
          <a:off x="1981200" y="0"/>
          <a:ext cx="82296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38527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7" y="260052"/>
            <a:ext cx="10707429" cy="1499616"/>
          </a:xfrm>
        </p:spPr>
        <p:txBody>
          <a:bodyPr>
            <a:normAutofit fontScale="90000"/>
          </a:bodyPr>
          <a:lstStyle/>
          <a:p>
            <a:r>
              <a:rPr lang="ru-RU" dirty="0"/>
              <a:t>Вопросы, составленные на основе принципа противоположности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981200" y="2714621"/>
            <a:ext cx="4038600" cy="3411543"/>
          </a:xfrm>
        </p:spPr>
        <p:txBody>
          <a:bodyPr/>
          <a:lstStyle/>
          <a:p>
            <a:r>
              <a:rPr lang="ru-RU" dirty="0"/>
              <a:t>Нравиться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6172200" y="2786059"/>
            <a:ext cx="4038600" cy="3340105"/>
          </a:xfrm>
        </p:spPr>
        <p:txBody>
          <a:bodyPr/>
          <a:lstStyle/>
          <a:p>
            <a:r>
              <a:rPr lang="ru-RU" dirty="0"/>
              <a:t>Не нравиться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95473" y="1857365"/>
            <a:ext cx="73239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>Что Вам нравиться или не нравиться в Вашей будущей</a:t>
            </a:r>
          </a:p>
          <a:p>
            <a:r>
              <a:rPr lang="ru-RU" sz="2400" dirty="0"/>
              <a:t> профессии психолога?</a:t>
            </a:r>
          </a:p>
        </p:txBody>
      </p:sp>
    </p:spTree>
    <p:extLst>
      <p:ext uri="{BB962C8B-B14F-4D97-AF65-F5344CB8AC3E}">
        <p14:creationId xmlns:p14="http://schemas.microsoft.com/office/powerpoint/2010/main" val="38794259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100584"/>
            <a:ext cx="9720072" cy="1499616"/>
          </a:xfrm>
        </p:spPr>
        <p:txBody>
          <a:bodyPr>
            <a:normAutofit/>
          </a:bodyPr>
          <a:lstStyle/>
          <a:p>
            <a:r>
              <a:rPr lang="ru-RU" i="1" dirty="0"/>
              <a:t>Оформление и построение композиции анкеты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39302" y="2013626"/>
            <a:ext cx="9471498" cy="4844374"/>
          </a:xfrm>
        </p:spPr>
        <p:txBody>
          <a:bodyPr>
            <a:normAutofit/>
          </a:bodyPr>
          <a:lstStyle/>
          <a:p>
            <a:r>
              <a:rPr lang="ru-RU" dirty="0"/>
              <a:t>Оформление анкеты – это подготовка сценария беседы. Главный компонент анкеты  – не один вопрос, а серия вопросов, отвечающая общему замыслу исследования. </a:t>
            </a:r>
          </a:p>
          <a:p>
            <a:endParaRPr lang="ru-RU" dirty="0"/>
          </a:p>
          <a:p>
            <a:r>
              <a:rPr lang="ru-RU" dirty="0"/>
              <a:t>Анкета должна соответствовать уровню общей культуры респондентов; возрастным особенностям; психологии опрашиваемых (детей, взрослых, специалистов, родителей, менеджеров) и др.</a:t>
            </a:r>
          </a:p>
          <a:p>
            <a:endParaRPr lang="ru-RU" dirty="0"/>
          </a:p>
          <a:p>
            <a:r>
              <a:rPr lang="ru-RU" dirty="0"/>
              <a:t>Исследователь обязательно должен четко формулировать для себя цель и задачи исследования, осознавать и понимать их. На основе гипотезы формулируются вопросы анкеты. </a:t>
            </a:r>
          </a:p>
        </p:txBody>
      </p:sp>
    </p:spTree>
    <p:extLst>
      <p:ext uri="{BB962C8B-B14F-4D97-AF65-F5344CB8AC3E}">
        <p14:creationId xmlns:p14="http://schemas.microsoft.com/office/powerpoint/2010/main" val="16093225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9066" y="312842"/>
            <a:ext cx="9765406" cy="445094"/>
          </a:xfrm>
        </p:spPr>
        <p:txBody>
          <a:bodyPr>
            <a:normAutofit fontScale="90000"/>
          </a:bodyPr>
          <a:lstStyle/>
          <a:p>
            <a:r>
              <a:rPr lang="ru-RU" dirty="0"/>
              <a:t>Оформление анкеты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981200" y="1142984"/>
          <a:ext cx="8229600" cy="5715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20830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1043188"/>
            <a:ext cx="9720072" cy="1041643"/>
          </a:xfrm>
        </p:spPr>
        <p:txBody>
          <a:bodyPr/>
          <a:lstStyle/>
          <a:p>
            <a:r>
              <a:rPr lang="ru-RU" dirty="0"/>
              <a:t>Анализ анкеты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/>
              <a:t>Достаточно ли ясно обоснована техника заполнения анкеты и каждого вопроса (закрытого)?</a:t>
            </a:r>
          </a:p>
          <a:p>
            <a:pPr lvl="0"/>
            <a:r>
              <a:rPr lang="ru-RU" dirty="0"/>
              <a:t>Все ли вопросы составлены стилистически грамотно?</a:t>
            </a:r>
          </a:p>
          <a:p>
            <a:pPr lvl="0"/>
            <a:r>
              <a:rPr lang="ru-RU" dirty="0"/>
              <a:t>Все ли термины понятны опрашиваемым?</a:t>
            </a:r>
          </a:p>
          <a:p>
            <a:pPr lvl="0"/>
            <a:r>
              <a:rPr lang="ru-RU" dirty="0"/>
              <a:t>Не следует добавить к некоторым вопросам дополнительные позиции (другие ответы)?</a:t>
            </a:r>
          </a:p>
          <a:p>
            <a:pPr lvl="0"/>
            <a:r>
              <a:rPr lang="ru-RU" dirty="0"/>
              <a:t>Нет ли логического несоответствия между смыслом формулировок и шкалой измерения?</a:t>
            </a:r>
          </a:p>
          <a:p>
            <a:pPr lvl="0"/>
            <a:r>
              <a:rPr lang="ru-RU" dirty="0"/>
              <a:t>Не вызывает ли вопрос отрицательных эмоций у опрашиваемого? (неприятные ассоциации, негативные воспоминания и т.п.)</a:t>
            </a:r>
          </a:p>
          <a:p>
            <a:endParaRPr lang="ru-RU" dirty="0"/>
          </a:p>
        </p:txBody>
      </p:sp>
      <p:pic>
        <p:nvPicPr>
          <p:cNvPr id="4" name="Picture 8" descr="profess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9720" y="1"/>
            <a:ext cx="1125538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4730235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329184"/>
          </a:xfrm>
        </p:spPr>
        <p:txBody>
          <a:bodyPr>
            <a:normAutofit fontScale="90000"/>
          </a:bodyPr>
          <a:lstStyle/>
          <a:p>
            <a:r>
              <a:rPr lang="ru-RU" dirty="0"/>
              <a:t>Проверка композиции всей анкеты: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981200" y="1071546"/>
          <a:ext cx="8229600" cy="5786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96022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Приведите примеры…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избегать внушаемых вопросов </a:t>
            </a:r>
          </a:p>
        </p:txBody>
      </p:sp>
      <p:pic>
        <p:nvPicPr>
          <p:cNvPr id="5" name="Picture 8" descr="profess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3857629"/>
            <a:ext cx="1125538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78514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05FC53-F382-934C-022B-230EB21EF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Составьте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D92277-8E4F-1F98-EC98-ED5695A95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/>
              <a:t>Правила составления </a:t>
            </a:r>
            <a:r>
              <a:rPr lang="ru-RU" b="1" dirty="0" err="1"/>
              <a:t>Синквейн</a:t>
            </a:r>
            <a:endParaRPr lang="ru-RU" b="1" dirty="0"/>
          </a:p>
          <a:p>
            <a:pPr lvl="0"/>
            <a:r>
              <a:rPr lang="ru-RU" dirty="0"/>
              <a:t>Первая строка — </a:t>
            </a:r>
            <a:r>
              <a:rPr lang="ru-RU" i="1" dirty="0"/>
              <a:t>тема </a:t>
            </a:r>
            <a:r>
              <a:rPr lang="ru-RU" i="1" dirty="0" err="1"/>
              <a:t>синквейна</a:t>
            </a:r>
            <a:r>
              <a:rPr lang="ru-RU" dirty="0"/>
              <a:t>, заключает в себе одно слово (обычно </a:t>
            </a:r>
            <a:r>
              <a:rPr lang="ru-RU" dirty="0">
                <a:hlinkClick r:id="rId2" tooltip="Имя существительное"/>
              </a:rPr>
              <a:t>существительное</a:t>
            </a:r>
            <a:r>
              <a:rPr lang="ru-RU" dirty="0">
                <a:solidFill>
                  <a:srgbClr val="002060"/>
                </a:solidFill>
              </a:rPr>
              <a:t> или </a:t>
            </a:r>
            <a:r>
              <a:rPr lang="ru-RU" dirty="0">
                <a:solidFill>
                  <a:srgbClr val="002060"/>
                </a:solidFill>
                <a:hlinkClick r:id="rId3" tooltip="Местоимение"/>
              </a:rPr>
              <a:t>местоимение</a:t>
            </a:r>
            <a:r>
              <a:rPr lang="ru-RU" dirty="0">
                <a:solidFill>
                  <a:srgbClr val="002060"/>
                </a:solidFill>
              </a:rPr>
              <a:t>), которое обозначает объект или предмет, о котором пойдет речь.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Вторая строка — два слова (чаще всего </a:t>
            </a:r>
            <a:r>
              <a:rPr lang="ru-RU" dirty="0">
                <a:solidFill>
                  <a:srgbClr val="002060"/>
                </a:solidFill>
                <a:hlinkClick r:id="rId4" tooltip="Имя прилагательное"/>
              </a:rPr>
              <a:t>прилагательные</a:t>
            </a:r>
            <a:r>
              <a:rPr lang="ru-RU" dirty="0">
                <a:solidFill>
                  <a:srgbClr val="002060"/>
                </a:solidFill>
              </a:rPr>
              <a:t> или </a:t>
            </a:r>
            <a:r>
              <a:rPr lang="ru-RU" dirty="0">
                <a:solidFill>
                  <a:srgbClr val="002060"/>
                </a:solidFill>
                <a:hlinkClick r:id="rId5" tooltip="Причастие (лингвистика)"/>
              </a:rPr>
              <a:t>причастия</a:t>
            </a:r>
            <a:r>
              <a:rPr lang="ru-RU" dirty="0">
                <a:solidFill>
                  <a:srgbClr val="002060"/>
                </a:solidFill>
              </a:rPr>
              <a:t>), они дают </a:t>
            </a:r>
            <a:r>
              <a:rPr lang="ru-RU" i="1" dirty="0">
                <a:solidFill>
                  <a:srgbClr val="002060"/>
                </a:solidFill>
              </a:rPr>
              <a:t>описание признаков и свойств</a:t>
            </a:r>
            <a:r>
              <a:rPr lang="ru-RU" dirty="0">
                <a:solidFill>
                  <a:srgbClr val="002060"/>
                </a:solidFill>
              </a:rPr>
              <a:t> выбранного в </a:t>
            </a:r>
            <a:r>
              <a:rPr lang="ru-RU" dirty="0" err="1">
                <a:solidFill>
                  <a:srgbClr val="002060"/>
                </a:solidFill>
              </a:rPr>
              <a:t>синквейне</a:t>
            </a:r>
            <a:r>
              <a:rPr lang="ru-RU" dirty="0">
                <a:solidFill>
                  <a:srgbClr val="002060"/>
                </a:solidFill>
              </a:rPr>
              <a:t> предмета или объекта.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Третья строка — образована тремя </a:t>
            </a:r>
            <a:r>
              <a:rPr lang="ru-RU" dirty="0">
                <a:solidFill>
                  <a:srgbClr val="002060"/>
                </a:solidFill>
                <a:hlinkClick r:id="rId6" tooltip="Глагол"/>
              </a:rPr>
              <a:t>глаголами</a:t>
            </a:r>
            <a:r>
              <a:rPr lang="ru-RU" dirty="0">
                <a:solidFill>
                  <a:srgbClr val="002060"/>
                </a:solidFill>
              </a:rPr>
              <a:t> или </a:t>
            </a:r>
            <a:r>
              <a:rPr lang="ru-RU" dirty="0">
                <a:solidFill>
                  <a:srgbClr val="002060"/>
                </a:solidFill>
                <a:hlinkClick r:id="rId7" tooltip="Деепричастие"/>
              </a:rPr>
              <a:t>деепричастиями</a:t>
            </a:r>
            <a:r>
              <a:rPr lang="ru-RU" dirty="0">
                <a:solidFill>
                  <a:srgbClr val="002060"/>
                </a:solidFill>
              </a:rPr>
              <a:t>, описывающими </a:t>
            </a:r>
            <a:r>
              <a:rPr lang="ru-RU" i="1" dirty="0">
                <a:solidFill>
                  <a:srgbClr val="002060"/>
                </a:solidFill>
              </a:rPr>
              <a:t>характерные действия</a:t>
            </a:r>
            <a:r>
              <a:rPr lang="ru-RU" dirty="0">
                <a:solidFill>
                  <a:srgbClr val="002060"/>
                </a:solidFill>
              </a:rPr>
              <a:t> объекта.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Четвертая строка — фраза из четырёх слов, выражающая </a:t>
            </a:r>
            <a:r>
              <a:rPr lang="ru-RU" i="1" dirty="0">
                <a:solidFill>
                  <a:srgbClr val="002060"/>
                </a:solidFill>
              </a:rPr>
              <a:t>личное отношение</a:t>
            </a:r>
            <a:r>
              <a:rPr lang="ru-RU" dirty="0">
                <a:solidFill>
                  <a:srgbClr val="002060"/>
                </a:solidFill>
              </a:rPr>
              <a:t> автора </a:t>
            </a:r>
            <a:r>
              <a:rPr lang="ru-RU" dirty="0" err="1">
                <a:solidFill>
                  <a:srgbClr val="002060"/>
                </a:solidFill>
              </a:rPr>
              <a:t>синквейна</a:t>
            </a:r>
            <a:r>
              <a:rPr lang="ru-RU" dirty="0">
                <a:solidFill>
                  <a:srgbClr val="002060"/>
                </a:solidFill>
              </a:rPr>
              <a:t> к описываемому предмету или объекту.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Пятая строка — одно </a:t>
            </a:r>
            <a:r>
              <a:rPr lang="ru-RU" i="1" dirty="0">
                <a:solidFill>
                  <a:srgbClr val="002060"/>
                </a:solidFill>
              </a:rPr>
              <a:t>слово-</a:t>
            </a:r>
            <a:r>
              <a:rPr lang="ru-RU" i="1" dirty="0">
                <a:solidFill>
                  <a:srgbClr val="002060"/>
                </a:solidFill>
                <a:hlinkClick r:id="rId8" tooltip="Резюме"/>
              </a:rPr>
              <a:t>резюме</a:t>
            </a:r>
            <a:r>
              <a:rPr lang="ru-RU" dirty="0">
                <a:solidFill>
                  <a:srgbClr val="002060"/>
                </a:solidFill>
              </a:rPr>
              <a:t>, характеризующее </a:t>
            </a:r>
            <a:r>
              <a:rPr lang="ru-RU" i="1" dirty="0">
                <a:solidFill>
                  <a:srgbClr val="002060"/>
                </a:solidFill>
              </a:rPr>
              <a:t>суть</a:t>
            </a:r>
            <a:r>
              <a:rPr lang="ru-RU" dirty="0">
                <a:solidFill>
                  <a:srgbClr val="002060"/>
                </a:solidFill>
              </a:rPr>
              <a:t> предмета или объекта.</a:t>
            </a:r>
          </a:p>
          <a:p>
            <a:endParaRPr lang="ru-KZ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EAA6F21-69B4-2049-BAC1-C7ABEE1C9A1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/>
              <a:t>синквейн</a:t>
            </a:r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98729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BC7C01-3657-E297-34E7-DA53D17A8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Методы психологического исследования (</a:t>
            </a:r>
            <a:r>
              <a:rPr lang="en-US" sz="3200" b="0" i="0" dirty="0">
                <a:solidFill>
                  <a:srgbClr val="4F4F4F"/>
                </a:solidFill>
                <a:effectLst/>
                <a:latin typeface="Lora" pitchFamily="2" charset="-52"/>
              </a:rPr>
              <a:t>B</a:t>
            </a:r>
            <a:r>
              <a:rPr lang="en-US" sz="3200" b="0" i="0" cap="none" dirty="0">
                <a:solidFill>
                  <a:srgbClr val="4F4F4F"/>
                </a:solidFill>
                <a:effectLst/>
                <a:latin typeface="Lora" pitchFamily="2" charset="-52"/>
              </a:rPr>
              <a:t>enesch</a:t>
            </a:r>
            <a:r>
              <a:rPr lang="ru-RU" sz="3200" b="0" i="0" dirty="0">
                <a:solidFill>
                  <a:srgbClr val="4F4F4F"/>
                </a:solidFill>
                <a:effectLst/>
                <a:latin typeface="Lora" pitchFamily="2" charset="-52"/>
              </a:rPr>
              <a:t> </a:t>
            </a:r>
            <a:r>
              <a:rPr lang="en-US" sz="3200" b="0" i="0" dirty="0">
                <a:solidFill>
                  <a:srgbClr val="4F4F4F"/>
                </a:solidFill>
                <a:effectLst/>
                <a:latin typeface="Lora" pitchFamily="2" charset="-52"/>
              </a:rPr>
              <a:t>A</a:t>
            </a:r>
            <a:r>
              <a:rPr lang="ru-RU" sz="3200" b="0" i="0" dirty="0">
                <a:solidFill>
                  <a:srgbClr val="4F4F4F"/>
                </a:solidFill>
                <a:effectLst/>
                <a:latin typeface="Lora" pitchFamily="2" charset="-52"/>
              </a:rPr>
              <a:t>.</a:t>
            </a:r>
            <a:r>
              <a:rPr lang="kk-KZ" dirty="0"/>
              <a:t>)</a:t>
            </a:r>
            <a:endParaRPr lang="ru-KZ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FAD910E-9F70-88E5-8E9F-48598A2253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4819443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Левая фигурная скобка 4">
            <a:extLst>
              <a:ext uri="{FF2B5EF4-FFF2-40B4-BE49-F238E27FC236}">
                <a16:creationId xmlns:a16="http://schemas.microsoft.com/office/drawing/2014/main" id="{17215094-2FB8-5DB9-E9B2-4502C5D0C10C}"/>
              </a:ext>
            </a:extLst>
          </p:cNvPr>
          <p:cNvSpPr/>
          <p:nvPr/>
        </p:nvSpPr>
        <p:spPr>
          <a:xfrm>
            <a:off x="367421" y="2084832"/>
            <a:ext cx="361950" cy="2925318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KZ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0EBB62-DDBC-1D28-854E-90675A6C30D9}"/>
              </a:ext>
            </a:extLst>
          </p:cNvPr>
          <p:cNvSpPr txBox="1"/>
          <p:nvPr/>
        </p:nvSpPr>
        <p:spPr>
          <a:xfrm rot="16200000">
            <a:off x="-1119948" y="2880298"/>
            <a:ext cx="32851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>
                <a:solidFill>
                  <a:srgbClr val="002060"/>
                </a:solidFill>
              </a:rPr>
              <a:t>Неэкспериментальные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</a:p>
          <a:p>
            <a:r>
              <a:rPr lang="ru-RU" sz="2000" dirty="0">
                <a:solidFill>
                  <a:srgbClr val="002060"/>
                </a:solidFill>
              </a:rPr>
              <a:t>методы исследования</a:t>
            </a:r>
            <a:endParaRPr lang="ru-KZ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116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/>
              <a:t>Неэкспериментальные</a:t>
            </a:r>
            <a:r>
              <a:rPr lang="ru-RU" sz="3200" dirty="0"/>
              <a:t> методы исследования</a:t>
            </a:r>
          </a:p>
          <a:p>
            <a:r>
              <a:rPr lang="ru-RU" sz="3200" dirty="0"/>
              <a:t>1) Наблюдение</a:t>
            </a:r>
          </a:p>
          <a:p>
            <a:r>
              <a:rPr lang="ru-RU" sz="3200" dirty="0"/>
              <a:t>2) Беседа</a:t>
            </a:r>
          </a:p>
          <a:p>
            <a:r>
              <a:rPr lang="ru-RU" sz="3200" dirty="0"/>
              <a:t>3) Интервьюирование</a:t>
            </a:r>
          </a:p>
          <a:p>
            <a:r>
              <a:rPr lang="ru-RU" sz="3200" dirty="0"/>
              <a:t>4) Анкетирование</a:t>
            </a:r>
          </a:p>
          <a:p>
            <a:r>
              <a:rPr lang="kk-KZ" sz="3200" dirty="0"/>
              <a:t>5) Теоретические методы исследования</a:t>
            </a:r>
            <a:endParaRPr lang="ru-RU" sz="3200" dirty="0"/>
          </a:p>
          <a:p>
            <a:endParaRPr lang="ru-RU" dirty="0"/>
          </a:p>
          <a:p>
            <a:endParaRPr lang="ru-RU" dirty="0"/>
          </a:p>
          <a:p>
            <a:pPr lvl="2"/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3802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989532" cy="1499616"/>
          </a:xfrm>
        </p:spPr>
        <p:txBody>
          <a:bodyPr/>
          <a:lstStyle/>
          <a:p>
            <a:r>
              <a:rPr lang="ru-RU" dirty="0" err="1"/>
              <a:t>Неэкспериментальные</a:t>
            </a:r>
            <a:r>
              <a:rPr lang="ru-RU" dirty="0"/>
              <a:t> методы исследования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Наблюдение</a:t>
            </a:r>
          </a:p>
          <a:p>
            <a:r>
              <a:rPr lang="ru-RU" dirty="0"/>
              <a:t>Беседа</a:t>
            </a:r>
          </a:p>
          <a:p>
            <a:endParaRPr lang="ru-RU" dirty="0"/>
          </a:p>
          <a:p>
            <a:r>
              <a:rPr lang="ru-RU" dirty="0"/>
              <a:t>Интервьюирование</a:t>
            </a:r>
          </a:p>
          <a:p>
            <a:r>
              <a:rPr lang="ru-RU" dirty="0"/>
              <a:t>Анкетирование</a:t>
            </a:r>
          </a:p>
          <a:p>
            <a:r>
              <a:rPr lang="ru-RU" dirty="0"/>
              <a:t>Тестирование</a:t>
            </a:r>
          </a:p>
          <a:p>
            <a:r>
              <a:rPr lang="kk-KZ" dirty="0"/>
              <a:t>Архивный метод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7030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Наблюдение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>
                <a:solidFill>
                  <a:schemeClr val="accent2"/>
                </a:solidFill>
              </a:rPr>
              <a:t>Наблюдение </a:t>
            </a:r>
            <a:r>
              <a:rPr lang="ru-RU" dirty="0"/>
              <a:t>–это целенаправленное восприятие какого-либо психологического явления, в процессе которого исследователь получает конкретный фактический материал </a:t>
            </a:r>
          </a:p>
          <a:p>
            <a:endParaRPr lang="ru-RU" dirty="0"/>
          </a:p>
          <a:p>
            <a:r>
              <a:rPr lang="ru-RU" sz="2400" b="1" dirty="0">
                <a:solidFill>
                  <a:schemeClr val="accent2"/>
                </a:solidFill>
              </a:rPr>
              <a:t>Наблюдение </a:t>
            </a:r>
            <a:r>
              <a:rPr lang="ru-RU" dirty="0"/>
              <a:t> - это целенаправленное, организованное восприятие и регистрация объекта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6384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0"/>
            <a:ext cx="9296400" cy="1184856"/>
          </a:xfrm>
        </p:spPr>
        <p:txBody>
          <a:bodyPr>
            <a:normAutofit/>
          </a:bodyPr>
          <a:lstStyle/>
          <a:p>
            <a:r>
              <a:rPr lang="ru-RU" dirty="0"/>
              <a:t>Наблюдение должно иметь: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0447574"/>
              </p:ext>
            </p:extLst>
          </p:nvPr>
        </p:nvGraphicFramePr>
        <p:xfrm>
          <a:off x="1981200" y="928670"/>
          <a:ext cx="8229600" cy="5929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6928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Уделить внимание: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- цель, схему (по программе) наблюдения;</a:t>
            </a:r>
          </a:p>
          <a:p>
            <a:r>
              <a:rPr lang="ru-RU" dirty="0"/>
              <a:t>- условия наблюдения;</a:t>
            </a:r>
          </a:p>
          <a:p>
            <a:r>
              <a:rPr lang="ru-RU" dirty="0"/>
              <a:t>- на что обратить внимание, детализация «что наблюдать»: (1) поступки, деятельность, действия; (2) мимика, жесты, пантомимика; (3) высказывания, речь, словесные реакции; (4) демонстрируемые результаты знаний…);</a:t>
            </a:r>
          </a:p>
          <a:p>
            <a:r>
              <a:rPr lang="ru-RU" dirty="0"/>
              <a:t>- «</a:t>
            </a:r>
            <a:r>
              <a:rPr lang="ru-RU" dirty="0" err="1"/>
              <a:t>законспектированность</a:t>
            </a:r>
            <a:r>
              <a:rPr lang="ru-RU" dirty="0"/>
              <a:t>» наблюдения;</a:t>
            </a:r>
          </a:p>
          <a:p>
            <a:r>
              <a:rPr lang="ru-RU" dirty="0"/>
              <a:t>- немедленная и систематическая регистрация результатов;</a:t>
            </a:r>
          </a:p>
          <a:p>
            <a:r>
              <a:rPr lang="ru-RU" dirty="0"/>
              <a:t>- наблюдение  двух и более наблюдателей;</a:t>
            </a:r>
          </a:p>
          <a:p>
            <a:r>
              <a:rPr lang="ru-RU" dirty="0"/>
              <a:t>- систематичность проведения наблюдения.</a:t>
            </a:r>
          </a:p>
          <a:p>
            <a:endParaRPr lang="ru-RU" dirty="0"/>
          </a:p>
        </p:txBody>
      </p:sp>
      <p:pic>
        <p:nvPicPr>
          <p:cNvPr id="4" name="Picture 8" descr="profess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2311"/>
            <a:ext cx="1125538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009242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354</TotalTime>
  <Words>2312</Words>
  <Application>Microsoft Office PowerPoint</Application>
  <PresentationFormat>Широкоэкранный</PresentationFormat>
  <Paragraphs>335</Paragraphs>
  <Slides>38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9" baseType="lpstr">
      <vt:lpstr>Arial</vt:lpstr>
      <vt:lpstr>Calibri</vt:lpstr>
      <vt:lpstr>Lora</vt:lpstr>
      <vt:lpstr>Symbol</vt:lpstr>
      <vt:lpstr>Times New Roman</vt:lpstr>
      <vt:lpstr>Tw Cen MT</vt:lpstr>
      <vt:lpstr>Tw Cen MT Condensed</vt:lpstr>
      <vt:lpstr>Wingdings</vt:lpstr>
      <vt:lpstr>Wingdings 3</vt:lpstr>
      <vt:lpstr>Интеграл</vt:lpstr>
      <vt:lpstr>Слайд</vt:lpstr>
      <vt:lpstr>Лекция 6. Неэкспериментальные методы исследования</vt:lpstr>
      <vt:lpstr>Повторение</vt:lpstr>
      <vt:lpstr>Уровни методологии науки</vt:lpstr>
      <vt:lpstr>Методы психологического исследования (Benesch A.)</vt:lpstr>
      <vt:lpstr>Вопросы </vt:lpstr>
      <vt:lpstr>Неэкспериментальные методы исследования</vt:lpstr>
      <vt:lpstr>Наблюдение</vt:lpstr>
      <vt:lpstr>Наблюдение должно иметь:</vt:lpstr>
      <vt:lpstr>Уделить внимание:</vt:lpstr>
      <vt:lpstr>Виды наблюдений</vt:lpstr>
      <vt:lpstr>Виды наблюдений</vt:lpstr>
      <vt:lpstr>Виды наблюдений</vt:lpstr>
      <vt:lpstr>ВОЗМОЖНЫЕ проблемы/ошибки метода наблюдения:</vt:lpstr>
      <vt:lpstr>Наблюдение</vt:lpstr>
      <vt:lpstr>Задание. Провести наблюдение за объектом исследования. Записать дневник исследования</vt:lpstr>
      <vt:lpstr>Презентация PowerPoint</vt:lpstr>
      <vt:lpstr>Беседа</vt:lpstr>
      <vt:lpstr>Протокол беседы</vt:lpstr>
      <vt:lpstr>S  S  </vt:lpstr>
      <vt:lpstr>Презентация PowerPoint</vt:lpstr>
      <vt:lpstr>Успешность проведения беседы зависит  от:</vt:lpstr>
      <vt:lpstr>Структура беседы</vt:lpstr>
      <vt:lpstr>Анализ проведения беседы</vt:lpstr>
      <vt:lpstr>Интервьюирование</vt:lpstr>
      <vt:lpstr>Виды интервью</vt:lpstr>
      <vt:lpstr>Презентация PowerPoint</vt:lpstr>
      <vt:lpstr>Анкетирование</vt:lpstr>
      <vt:lpstr>Анкетирование</vt:lpstr>
      <vt:lpstr>Виды вопросов</vt:lpstr>
      <vt:lpstr>вопросы</vt:lpstr>
      <vt:lpstr>Презентация PowerPoint</vt:lpstr>
      <vt:lpstr>Вопросы, составленные на основе принципа противоположности</vt:lpstr>
      <vt:lpstr>Оформление и построение композиции анкеты</vt:lpstr>
      <vt:lpstr>Оформление анкеты</vt:lpstr>
      <vt:lpstr>Анализ анкеты</vt:lpstr>
      <vt:lpstr>Проверка композиции всей анкеты: </vt:lpstr>
      <vt:lpstr>Презентация PowerPoint</vt:lpstr>
      <vt:lpstr>Составьте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6. Классификация методов психологического исследования Лекция 7. Неэкспериментальные методы исследования</dc:title>
  <dc:creator>Учетная запись Майкрософт</dc:creator>
  <cp:lastModifiedBy>Мынбаева Айгерим</cp:lastModifiedBy>
  <cp:revision>29</cp:revision>
  <dcterms:created xsi:type="dcterms:W3CDTF">2022-10-09T05:39:33Z</dcterms:created>
  <dcterms:modified xsi:type="dcterms:W3CDTF">2025-10-06T14:53:40Z</dcterms:modified>
</cp:coreProperties>
</file>